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4" r:id="rId8"/>
    <p:sldId id="265" r:id="rId9"/>
    <p:sldId id="266" r:id="rId10"/>
    <p:sldId id="267" r:id="rId11"/>
    <p:sldId id="268" r:id="rId12"/>
    <p:sldId id="269" r:id="rId13"/>
    <p:sldId id="271" r:id="rId14"/>
    <p:sldId id="272" r:id="rId15"/>
    <p:sldId id="273" r:id="rId16"/>
    <p:sldId id="274" r:id="rId17"/>
    <p:sldId id="275" r:id="rId18"/>
    <p:sldId id="276" r:id="rId19"/>
    <p:sldId id="277" r:id="rId20"/>
    <p:sldId id="279" r:id="rId21"/>
    <p:sldId id="280" r:id="rId22"/>
    <p:sldId id="281" r:id="rId23"/>
    <p:sldId id="282" r:id="rId24"/>
    <p:sldId id="283" r:id="rId25"/>
    <p:sldId id="284" r:id="rId26"/>
    <p:sldId id="285" r:id="rId27"/>
    <p:sldId id="286" r:id="rId28"/>
    <p:sldId id="287" r:id="rId29"/>
    <p:sldId id="289" r:id="rId30"/>
    <p:sldId id="290" r:id="rId31"/>
    <p:sldId id="291" r:id="rId32"/>
    <p:sldId id="292" r:id="rId33"/>
    <p:sldId id="293" r:id="rId34"/>
    <p:sldId id="294" r:id="rId35"/>
    <p:sldId id="295" r:id="rId36"/>
    <p:sldId id="296" r:id="rId37"/>
    <p:sldId id="297" r:id="rId38"/>
    <p:sldId id="298"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9" autoAdjust="0"/>
    <p:restoredTop sz="94660"/>
  </p:normalViewPr>
  <p:slideViewPr>
    <p:cSldViewPr snapToGrid="0">
      <p:cViewPr varScale="1">
        <p:scale>
          <a:sx n="91" d="100"/>
          <a:sy n="91" d="100"/>
        </p:scale>
        <p:origin x="11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10/8/20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10/8/20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10/8/20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eams.microsoft.com/l/meetup-join/19:565827c5cf05408c9e596eeb36c9ca9f@thread.tacv2/1601555859980?context=%7b%22Tid%22:%222b291c94-5eb0-44b7-89ea-4baf16ecc4a9%22,%22Oid%22:%22c8809c03-4e1f-40bc-bc4b-acf2f2681b09%22%7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eams.microsoft.com/l/meetup-join/19:f8c54dc67bc34abc9fd8d0a10ba1f61c@thread.tacv2/1601520934103?context=%7b%22Tid%22:%222b291c94-5eb0-44b7-89ea-4baf16ecc4a9%22,%22Oid%22:%22edc86df9-c788-497a-87e2-30b356be9423%22%7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eams.microsoft.com/l/meetup-join/19:a8f6de06ed1347919182f7dc26112526@thread.tacv2/1601477062931?context=%7b%22Tid%22:%222b291c94-5eb0-44b7-89ea-4baf16ecc4a9%22,%22Oid%22:%22926d703d-9664-4f2d-844b-65d11cc01364%22%7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eams.microsoft.com/l/team/19:2cd9b5beb90f4da7b413e5cf503cee9a@thread.tacv2/conversations?groupId=638d477b-f49e-4f60-b819-cf23d63c3aa5&amp;tenantId=2b291c94-5eb0-44b7-89ea-4baf16ecc4a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eams.microsoft.com/l/meetup-join/19:b87dd8155fda4e2792e6f219f57fbdbe@thread.tacv2/1601664331720?context=%7b%22Tid%22:%222b291c94-5eb0-44b7-89ea-4baf16ecc4a9%22,%22Oid%22:%227ebbdaff-84ef-4099-856f-828c9258a098%22%7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eams.microsoft.com/l/meetup-join/19:05b2776453c349b6b8eec87abf644b46@thread.tacv2/1601664118484?context=%7b%22Tid%22:%222b291c94-5eb0-44b7-89ea-4baf16ecc4a9%22,%22Oid%22:%227ebbdaff-84ef-4099-856f-828c9258a098%22%7d"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eams.microsoft.com/l/team/19:e6d5f89af1184b4ead84903610105008@thread.tacv2/conversations?groupId=491e3635-a049-4c20-bd09-203e224ddc54&amp;tenantId=2b291c94-5eb0-44b7-89ea-4baf16ecc4a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eams.microsoft.com/l/meetup-join/19:354fe23dfd0a4c5c838a119f1867b310@thread.tacv2/1600887270186?context=%7b%22Tid%22:%222b291c94-5eb0-44b7-89ea-4baf16ecc4a9%22,%22Oid%22:%22ad11e251-f683-4140-8b3a-cb0fa2f10c0b%22%7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eams.microsoft.com/l/meetup-join/19:a34634d683de47fb859da6918d93b9ed@thread.tacv2/1601486811437?context=%7b%22Tid%22:%222b291c94-5eb0-44b7-89ea-4baf16ecc4a9%22,%22Oid%22:%2237efa288-9cf2-4b85-a3d7-deb76bb9d68c%22%7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eams.microsoft.com/l/meetup-join/19:6189e6bfab554ed99fe7f9b0c36a5a88@thread.tacv2/1600865478645?context=%7b%22Tid%22:%222b291c94-5eb0-44b7-89ea-4baf16ecc4a9%22,%22Oid%22:%227029eaed-1903-4d4d-a790-b397b240df8a%22%7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eams.microsoft.com/l/meetup-join/19:38375680c01242509435b29359481db2@thread.tacv2/1601650007976?context=%7b%22Tid%22:%222b291c94-5eb0-44b7-89ea-4baf16ecc4a9%22,%22Oid%22:%22fd98e3b5-9126-45d9-a8be-b52dce83d4f1%22%7d"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eams.microsoft.com/l/meetup-join/19:cd04940ad3c344a2b287100171d053ff@thread.tacv2/1601494426457?context=%7b%22Tid%22:%222b291c94-5eb0-44b7-89ea-4baf16ecc4a9%22,%22Oid%22:%2292222707-14ab-403f-978b-e586bb983cf0%22%7d"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teams.microsoft.com/l/meetup-join/19:meeting_MzdhZmYyN2UtMzNkYS00ZDYxLTgzNWMtNzk3MDVkNDFlNDhi@thread.v2/0?context=%7b%22Tid%22:%222b291c94-5eb0-44b7-89ea-4baf16ecc4a9%22,%22Oid%22:%22ba229e4b-3201-4695-9fdb-59cb3a88d62c%22%7d"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teams.microsoft.com/l/meetup-join/19:e8cc666a89ea4a5085e803732aa2754e@thread.tacv2/1601472620182?context=%7b%22Tid%22:%222b291c94-5eb0-44b7-89ea-4baf16ecc4a9%22,%22Oid%22:%2288e6e5ce-27e8-4a7a-b4c1-76df100a8ea0%22%7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teams.microsoft.com/l/meetup-join/19:fef1b9c6749448adb3ddefe6019d2f91@thread.tacv2/1601664253559?context=%7b%22Tid%22:%222b291c94-5eb0-44b7-89ea-4baf16ecc4a9%22,%22Oid%22:%227ebbdaff-84ef-4099-856f-828c9258a098%22%7d"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teams.microsoft.com/l/team/19:b98342f30051448fb32c44535b473209@thread.tacv2/conversations?groupId=075db76d-9cd7-49ff-9ca6-8abd57105f3e&amp;tenantId=2b291c94-5eb0-44b7-89ea-4baf16ecc4a9"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teams.microsoft.com/l/meetup-join/19:3ecd109ecae242d8b3455589b7a3df8f@thread.tacv2/1601486218104?context=%7b%22Tid%22:%222b291c94-5eb0-44b7-89ea-4baf16ecc4a9%22,%22Oid%22:%2237efa288-9cf2-4b85-a3d7-deb76bb9d68c%22%7d"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teams.microsoft.com/l/meetup-join/19:90f5a2f135f84da291671774b0513f14@thread.tacv2/1601521481548?context=%7b%22Tid%22:%222b291c94-5eb0-44b7-89ea-4baf16ecc4a9%22,%22Oid%22:%22edc86df9-c788-497a-87e2-30b356be9423%22%7d"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teams.microsoft.com/l/team/19:f6ab17c8f2f34a16bc4afe05a5548899@thread.tacv2/conversations?groupId=f282cff9-aa90-480f-b256-1e00e915922c&amp;tenantId=2b291c94-5eb0-44b7-89ea-4baf16ecc4a9"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eams.microsoft.com/l/meetup-join/19:d0c610a6f31f4731a6bf90ce69d223e8@thread.tacv2/1601477251423?context=%7b%22Tid%22:%222b291c94-5eb0-44b7-89ea-4baf16ecc4a9%22,%22Oid%22:%22926d703d-9664-4f2d-844b-65d11cc01364%22%7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eams.microsoft.com/l/meetup-join/19:meeting_MGZiMzU4YmMtMmVjNS00NWNlLTgzYzQtMTViMjJkY2Q4Y2Uw@thread.v2/0?context=%7b%22Tid%22:%222b291c94-5eb0-44b7-89ea-4baf16ecc4a9%22,%22Oid%22:%22ad9ff03f-3d96-4f24-bc88-17a3eb9b69b7%22%7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eams.microsoft.com/l/meetup-join/19:ba73db45b1ce44a08f87b0db7c66903f@thread.tacv2/1600102395403?context=%7b%22Tid%22:%222b291c94-5eb0-44b7-89ea-4baf16ecc4a9%22,%22Oid%22:%22b6856ab6-cad2-4665-8b93-d47ec1860b5c%22%7d"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teams.microsoft.com/l/meetup-join/19:37eaf416a7444c59b464ca1f2dcd3d7a@thread.tacv2/1601649911728?context=%7b%22Tid%22:%222b291c94-5eb0-44b7-89ea-4baf16ecc4a9%22,%22Oid%22:%22fd98e3b5-9126-45d9-a8be-b52dce83d4f1%22%7d"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teams.microsoft.com/l/meetup-join/19:725a7a7c11f74c7f81e5d3f31cac8123@thread.tacv2/1601649786695?context=%7b%22Tid%22:%222b291c94-5eb0-44b7-89ea-4baf16ecc4a9%22,%22Oid%22:%22fd98e3b5-9126-45d9-a8be-b52dce83d4f1%22%7d"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teams.microsoft.com/l/meetup-join/19:047e1ad3cdaf4560ae83d7a488e32988@thread.tacv2/1601521630164?context=%7b%22Tid%22:%222b291c94-5eb0-44b7-89ea-4baf16ecc4a9%22,%22Oid%22:%22edc86df9-c788-497a-87e2-30b356be9423%22%7d"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teams.microsoft.com/l/meetup-join/19:27b85a6d2085410daa823800c7025527@thread.tacv2/1601649647724?context=%7b%22Tid%22:%222b291c94-5eb0-44b7-89ea-4baf16ecc4a9%22,%22Oid%22:%22fd98e3b5-9126-45d9-a8be-b52dce83d4f1%22%7d"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teams.microsoft.com/dl/launcher/launcher.html?url=/_#/l/meetup-join/19:meeting_ZWQ5MmEzMmQtYTU0ZS00YWU2LTg2NDItZGY1YmIwMDFkMTI0@thread.v2/0?context%3D%7b%22Tid%22%3a%222b291c94-5eb0-44b7-89ea-4baf16ecc4a9%22%2c%22Oid%22%3a%227e4b3874-6db4-4ffd-af9f-e33fbe89cf7c%22%7d%26anon%3Dtrue&amp;type=meetup-join&amp;deeplinkId=15bfaeaf-8ebe-4cdd-a8c6-a4dd9342bb92&amp;directDl=true&amp;msLaunch=true&amp;enableMobilePage=true&amp;suppressPrompt=tru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teams.microsoft.com/l/channel/19:259a9eea1f484daea479508592a95ddd@thread.tacv2/General?groupId=16a7f653-de57-4bbe-bd69-475aa1234330&amp;tenantId=2b291c94-5eb0-44b7-89ea-4baf16ecc4a9"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eams.microsoft.com/l/channel/19:fe38cd64aab94efaa3d026a534f9dac4@thread.tacv2/General?groupId=1b3c4c52-56e0-4ae4-9962-67b8c008964b&amp;tenantId=2b291c94-5eb0-44b7-89ea-4baf16ecc4a9"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eams.microsoft.com/l/channel/19:6b11fdfa332741ca8114cc439ee23cc6@thread.tacv2/General?groupId=666fe0ed-f3f6-4dac-9ced-37486895ad56&amp;tenantId=2b291c94-5eb0-44b7-89ea-4baf16ecc4a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eams.microsoft.com/l/meetup-join/19:8120e2b1d84144e68e2de9b239d76ab8@thread.tacv2/1601494862763?context=%7b%22Tid%22:%222b291c94-5eb0-44b7-89ea-4baf16ecc4a9%22,%22Oid%22:%2292222707-14ab-403f-978b-e586bb983cf0%22%7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fernandesjm@scsk12.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eams.microsoft.com/l/meetup-join/19:6371ccdee162431e9816975b7288d470@thread.tacv2/1601567854693?context=%7b%22Tid%22:%222b291c94-5eb0-44b7-89ea-4baf16ecc4a9%22,%22Oid%22:%22b6856ab6-cad2-4665-8b93-d47ec1860b5c%22%7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eams.microsoft.com/l/meetup-join/19:meeting_ZjcxNWVlMmQtZDgyMy00YWYxLTk3NmYtMjVlZWMxYmUyOTgx@thread.v2/0?context=%7b%22Tid%22:%222b291c94-5eb0-44b7-89ea-4baf16ecc4a9%22,%22Oid%22:%227e4b3874-6db4-4ffd-af9f-e33fbe89cf7c%22%7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eams.microsoft.com/l/meetup-join/19:a86fc882ba674673a5895d57747905cd@thread.tacv2/1601931330485?context=%7b%22Tid%22:%222b291c94-5eb0-44b7-89ea-4baf16ecc4a9%22,%22Oid%22:%222536ee21-bd57-4af6-a4ce-f3ad99ece6f9%22%7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88CC2-DF1A-4AB4-BF34-E6E14BB3518F}"/>
              </a:ext>
            </a:extLst>
          </p:cNvPr>
          <p:cNvSpPr>
            <a:spLocks noGrp="1"/>
          </p:cNvSpPr>
          <p:nvPr>
            <p:ph type="ctrTitle"/>
          </p:nvPr>
        </p:nvSpPr>
        <p:spPr/>
        <p:txBody>
          <a:bodyPr/>
          <a:lstStyle/>
          <a:p>
            <a:r>
              <a:rPr lang="en-US" dirty="0">
                <a:latin typeface="+mn-lt"/>
              </a:rPr>
              <a:t>Virtual Club Fair </a:t>
            </a:r>
          </a:p>
        </p:txBody>
      </p:sp>
      <p:sp>
        <p:nvSpPr>
          <p:cNvPr id="3" name="Subtitle 2">
            <a:extLst>
              <a:ext uri="{FF2B5EF4-FFF2-40B4-BE49-F238E27FC236}">
                <a16:creationId xmlns:a16="http://schemas.microsoft.com/office/drawing/2014/main" id="{E35928B9-3E25-4501-B513-B88CD2B41515}"/>
              </a:ext>
            </a:extLst>
          </p:cNvPr>
          <p:cNvSpPr>
            <a:spLocks noGrp="1"/>
          </p:cNvSpPr>
          <p:nvPr>
            <p:ph type="subTitle" idx="1"/>
          </p:nvPr>
        </p:nvSpPr>
        <p:spPr>
          <a:xfrm>
            <a:off x="2417780" y="3531204"/>
            <a:ext cx="8637072" cy="977621"/>
          </a:xfrm>
        </p:spPr>
        <p:txBody>
          <a:bodyPr>
            <a:normAutofit/>
          </a:bodyPr>
          <a:lstStyle/>
          <a:p>
            <a:r>
              <a:rPr lang="en-US" sz="2800" dirty="0"/>
              <a:t>White Station High School </a:t>
            </a:r>
          </a:p>
        </p:txBody>
      </p:sp>
    </p:spTree>
    <p:extLst>
      <p:ext uri="{BB962C8B-B14F-4D97-AF65-F5344CB8AC3E}">
        <p14:creationId xmlns:p14="http://schemas.microsoft.com/office/powerpoint/2010/main" val="2274558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4583B-1840-4FA1-98AF-6BD9FB1DE0FE}"/>
              </a:ext>
            </a:extLst>
          </p:cNvPr>
          <p:cNvSpPr>
            <a:spLocks noGrp="1"/>
          </p:cNvSpPr>
          <p:nvPr>
            <p:ph type="title"/>
          </p:nvPr>
        </p:nvSpPr>
        <p:spPr/>
        <p:txBody>
          <a:bodyPr>
            <a:normAutofit/>
          </a:bodyPr>
          <a:lstStyle/>
          <a:p>
            <a:pPr algn="ctr"/>
            <a:r>
              <a:rPr lang="en-US" sz="4000" dirty="0"/>
              <a:t>Latin Club </a:t>
            </a:r>
          </a:p>
        </p:txBody>
      </p:sp>
      <p:sp>
        <p:nvSpPr>
          <p:cNvPr id="3" name="Content Placeholder 2">
            <a:extLst>
              <a:ext uri="{FF2B5EF4-FFF2-40B4-BE49-F238E27FC236}">
                <a16:creationId xmlns:a16="http://schemas.microsoft.com/office/drawing/2014/main" id="{72E8525E-1104-4F8C-B215-CD4209BC106B}"/>
              </a:ext>
            </a:extLst>
          </p:cNvPr>
          <p:cNvSpPr>
            <a:spLocks noGrp="1"/>
          </p:cNvSpPr>
          <p:nvPr>
            <p:ph idx="1"/>
          </p:nvPr>
        </p:nvSpPr>
        <p:spPr>
          <a:xfrm>
            <a:off x="1451579" y="2015732"/>
            <a:ext cx="9445021" cy="3838968"/>
          </a:xfrm>
        </p:spPr>
        <p:txBody>
          <a:bodyPr>
            <a:normAutofit fontScale="25000" lnSpcReduction="20000"/>
          </a:bodyPr>
          <a:lstStyle/>
          <a:p>
            <a:pPr marL="0" indent="0" algn="ctr">
              <a:buNone/>
            </a:pPr>
            <a:r>
              <a:rPr lang="en-US" sz="8000" dirty="0"/>
              <a:t>This club will help students understand Latin and learn to enjoy the course. </a:t>
            </a:r>
          </a:p>
          <a:p>
            <a:pPr marL="0" indent="0" algn="ctr">
              <a:buNone/>
            </a:pPr>
            <a:r>
              <a:rPr lang="en-US" sz="8000" dirty="0"/>
              <a:t>Sponsor: Ms. Hutchinson </a:t>
            </a:r>
          </a:p>
          <a:p>
            <a:pPr marL="0" indent="0">
              <a:buNone/>
            </a:pPr>
            <a:r>
              <a:rPr lang="en-US" sz="6400" dirty="0"/>
              <a:t>Club Name: Latin Club </a:t>
            </a:r>
          </a:p>
          <a:p>
            <a:pPr marL="0" indent="0">
              <a:buNone/>
            </a:pPr>
            <a:r>
              <a:rPr lang="en-US" sz="6400" dirty="0"/>
              <a:t>Day of Meeting: Tuesdays</a:t>
            </a:r>
          </a:p>
          <a:p>
            <a:pPr marL="0" indent="0">
              <a:buNone/>
            </a:pPr>
            <a:r>
              <a:rPr lang="en-US" sz="6400" dirty="0"/>
              <a:t>Time: 3:15-3:55</a:t>
            </a:r>
          </a:p>
          <a:p>
            <a:pPr marL="0" indent="0">
              <a:buNone/>
            </a:pPr>
            <a:r>
              <a:rPr lang="en-US" sz="6400" dirty="0"/>
              <a:t>Hyperlink to TEAMS meeting: </a:t>
            </a:r>
          </a:p>
          <a:p>
            <a:pPr marL="0" indent="0">
              <a:buNone/>
            </a:pPr>
            <a:r>
              <a:rPr lang="en-US" sz="6400" u="sng" dirty="0">
                <a:hlinkClick r:id="rId2"/>
              </a:rPr>
              <a:t>https://teams.microsoft.com/l/meetup-join/19%3a565827c5cf05408c9e596eeb36c9ca9f%40thread.tacv2/1601555859980?context=%7b%22Tid%22%3a%222b291c94-5eb0-44b7-89ea-4baf16ecc4a9%22%2c%22Oid%22%3a%22c8809c03-4e1f-40bc-bc4b-acf2f2681b09%22%7d</a:t>
            </a:r>
            <a:endParaRPr lang="en-US" sz="6400" dirty="0"/>
          </a:p>
          <a:p>
            <a:pPr marL="0" indent="0">
              <a:buNone/>
            </a:pPr>
            <a:r>
              <a:rPr lang="en-US" sz="6400" dirty="0"/>
              <a:t> </a:t>
            </a:r>
          </a:p>
          <a:p>
            <a:r>
              <a:rPr lang="en-US" dirty="0"/>
              <a:t> </a:t>
            </a:r>
          </a:p>
          <a:p>
            <a:pPr marL="0" indent="0" algn="ctr">
              <a:buNone/>
            </a:pPr>
            <a:endParaRPr lang="en-US" sz="3600" dirty="0"/>
          </a:p>
        </p:txBody>
      </p:sp>
    </p:spTree>
    <p:extLst>
      <p:ext uri="{BB962C8B-B14F-4D97-AF65-F5344CB8AC3E}">
        <p14:creationId xmlns:p14="http://schemas.microsoft.com/office/powerpoint/2010/main" val="1492736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35A0B-49B5-486C-90CF-3350B12D223F}"/>
              </a:ext>
            </a:extLst>
          </p:cNvPr>
          <p:cNvSpPr>
            <a:spLocks noGrp="1"/>
          </p:cNvSpPr>
          <p:nvPr>
            <p:ph type="title"/>
          </p:nvPr>
        </p:nvSpPr>
        <p:spPr/>
        <p:txBody>
          <a:bodyPr>
            <a:normAutofit/>
          </a:bodyPr>
          <a:lstStyle/>
          <a:p>
            <a:pPr algn="ctr"/>
            <a:r>
              <a:rPr lang="en-US" sz="4800" dirty="0"/>
              <a:t>Green Team </a:t>
            </a:r>
          </a:p>
        </p:txBody>
      </p:sp>
      <p:sp>
        <p:nvSpPr>
          <p:cNvPr id="3" name="Content Placeholder 2">
            <a:extLst>
              <a:ext uri="{FF2B5EF4-FFF2-40B4-BE49-F238E27FC236}">
                <a16:creationId xmlns:a16="http://schemas.microsoft.com/office/drawing/2014/main" id="{4AA88B80-F42A-4E5D-8ABE-F5EC0271FD72}"/>
              </a:ext>
            </a:extLst>
          </p:cNvPr>
          <p:cNvSpPr>
            <a:spLocks noGrp="1"/>
          </p:cNvSpPr>
          <p:nvPr>
            <p:ph idx="1"/>
          </p:nvPr>
        </p:nvSpPr>
        <p:spPr>
          <a:xfrm>
            <a:off x="1451579" y="2015732"/>
            <a:ext cx="9603275" cy="3450613"/>
          </a:xfrm>
        </p:spPr>
        <p:txBody>
          <a:bodyPr>
            <a:normAutofit fontScale="92500" lnSpcReduction="20000"/>
          </a:bodyPr>
          <a:lstStyle/>
          <a:p>
            <a:pPr marL="0" indent="0" algn="ctr">
              <a:buNone/>
            </a:pPr>
            <a:r>
              <a:rPr lang="en-US" sz="1800" dirty="0"/>
              <a:t>This club organizes and recycles products around the school and helps to keep the school clean </a:t>
            </a:r>
          </a:p>
          <a:p>
            <a:pPr marL="0" indent="0" algn="ctr">
              <a:buNone/>
            </a:pPr>
            <a:r>
              <a:rPr lang="en-US" sz="1800" dirty="0"/>
              <a:t>Sponsor: Ms. Kirby</a:t>
            </a:r>
          </a:p>
          <a:p>
            <a:r>
              <a:rPr lang="en-US" dirty="0"/>
              <a:t>Club Name: Green Team</a:t>
            </a:r>
          </a:p>
          <a:p>
            <a:r>
              <a:rPr lang="en-US" dirty="0"/>
              <a:t>Day of Meeting: Mondays every two weeks</a:t>
            </a:r>
          </a:p>
          <a:p>
            <a:r>
              <a:rPr lang="en-US" dirty="0"/>
              <a:t>Time: 4:30-5:30</a:t>
            </a:r>
          </a:p>
          <a:p>
            <a:r>
              <a:rPr lang="en-US" dirty="0"/>
              <a:t>Hyperlink to TEAMS meeting: </a:t>
            </a:r>
            <a:r>
              <a:rPr lang="en-US" u="sng" dirty="0">
                <a:hlinkClick r:id="rId2"/>
              </a:rPr>
              <a:t>https://teams.microsoft.com/l/meetup-join/19%3af8c54dc67bc34abc9fd8d0a10ba1f61c%40thread.tacv2/1601520934103?context=%7b%22Tid%22%3a%222b291c94-5eb0-44b7-89ea-4baf16ecc4a9%22%2c%22Oid%22%3a%22edc86df9-c788-497a-87e2-30b356be9423%22%7d</a:t>
            </a:r>
            <a:endParaRPr lang="en-US" dirty="0"/>
          </a:p>
          <a:p>
            <a:pPr marL="0" indent="0" algn="ctr">
              <a:buNone/>
            </a:pPr>
            <a:endParaRPr lang="en-US" sz="1800" dirty="0"/>
          </a:p>
          <a:p>
            <a:pPr marL="0" indent="0" algn="ctr">
              <a:buNone/>
            </a:pPr>
            <a:endParaRPr lang="en-US" sz="4000" dirty="0"/>
          </a:p>
        </p:txBody>
      </p:sp>
    </p:spTree>
    <p:extLst>
      <p:ext uri="{BB962C8B-B14F-4D97-AF65-F5344CB8AC3E}">
        <p14:creationId xmlns:p14="http://schemas.microsoft.com/office/powerpoint/2010/main" val="2815492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4D35B-381F-40D5-AA21-7D6D3D973FAE}"/>
              </a:ext>
            </a:extLst>
          </p:cNvPr>
          <p:cNvSpPr>
            <a:spLocks noGrp="1"/>
          </p:cNvSpPr>
          <p:nvPr>
            <p:ph type="title"/>
          </p:nvPr>
        </p:nvSpPr>
        <p:spPr/>
        <p:txBody>
          <a:bodyPr>
            <a:normAutofit/>
          </a:bodyPr>
          <a:lstStyle/>
          <a:p>
            <a:pPr algn="ctr"/>
            <a:r>
              <a:rPr lang="en-US" sz="4000" dirty="0"/>
              <a:t>Robotics Team 5045</a:t>
            </a:r>
          </a:p>
        </p:txBody>
      </p:sp>
      <p:sp>
        <p:nvSpPr>
          <p:cNvPr id="3" name="Content Placeholder 2">
            <a:extLst>
              <a:ext uri="{FF2B5EF4-FFF2-40B4-BE49-F238E27FC236}">
                <a16:creationId xmlns:a16="http://schemas.microsoft.com/office/drawing/2014/main" id="{C05B6424-390C-4E85-AE35-2C947E8952AE}"/>
              </a:ext>
            </a:extLst>
          </p:cNvPr>
          <p:cNvSpPr>
            <a:spLocks noGrp="1"/>
          </p:cNvSpPr>
          <p:nvPr>
            <p:ph idx="1"/>
          </p:nvPr>
        </p:nvSpPr>
        <p:spPr/>
        <p:txBody>
          <a:bodyPr>
            <a:normAutofit fontScale="77500" lnSpcReduction="20000"/>
          </a:bodyPr>
          <a:lstStyle/>
          <a:p>
            <a:pPr marL="0" indent="0" algn="ctr">
              <a:buNone/>
            </a:pPr>
            <a:r>
              <a:rPr lang="en-US" sz="2400" dirty="0"/>
              <a:t>This club participates in the robotic competition. </a:t>
            </a:r>
          </a:p>
          <a:p>
            <a:pPr marL="0" indent="0" algn="ctr">
              <a:buNone/>
            </a:pPr>
            <a:endParaRPr lang="en-US" sz="2400" dirty="0"/>
          </a:p>
          <a:p>
            <a:pPr marL="0" indent="0" algn="ctr">
              <a:buNone/>
            </a:pPr>
            <a:r>
              <a:rPr lang="en-US" sz="2400" dirty="0"/>
              <a:t>Sponsor: Ms. Cornell</a:t>
            </a:r>
          </a:p>
          <a:p>
            <a:r>
              <a:rPr lang="en-US" dirty="0"/>
              <a:t>Robotics</a:t>
            </a:r>
          </a:p>
          <a:p>
            <a:r>
              <a:rPr lang="en-US" dirty="0"/>
              <a:t>Thursday </a:t>
            </a:r>
          </a:p>
          <a:p>
            <a:r>
              <a:rPr lang="en-US" dirty="0"/>
              <a:t>3:15 to 4:15</a:t>
            </a:r>
          </a:p>
          <a:p>
            <a:r>
              <a:rPr lang="en-US" u="sng" dirty="0">
                <a:hlinkClick r:id="rId2"/>
              </a:rPr>
              <a:t>https://teams.microsoft.com/l/meetup-join/19%3aa8f6de06ed1347919182f7dc26112526%40thread.tacv2/1601477062931?context=%7b%22Tid%22%3a%222b291c94-5eb0-44b7-89ea-4baf16ecc4a9%22%2c%22Oid%22%3a%22926d703d-9664-4f2d-844b-65d11cc01364%22%7d</a:t>
            </a:r>
            <a:endParaRPr lang="en-US" dirty="0"/>
          </a:p>
          <a:p>
            <a:pPr marL="0" indent="0" algn="ctr">
              <a:buNone/>
            </a:pPr>
            <a:endParaRPr lang="en-US" sz="2400" dirty="0"/>
          </a:p>
          <a:p>
            <a:pPr marL="0" indent="0" algn="ctr">
              <a:buNone/>
            </a:pPr>
            <a:endParaRPr lang="en-US" sz="3200" dirty="0"/>
          </a:p>
          <a:p>
            <a:pPr marL="0" indent="0" algn="ctr">
              <a:buNone/>
            </a:pPr>
            <a:endParaRPr lang="en-US" sz="3200" dirty="0"/>
          </a:p>
        </p:txBody>
      </p:sp>
    </p:spTree>
    <p:extLst>
      <p:ext uri="{BB962C8B-B14F-4D97-AF65-F5344CB8AC3E}">
        <p14:creationId xmlns:p14="http://schemas.microsoft.com/office/powerpoint/2010/main" val="1870580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F2A0-5C36-49A5-A647-BE984EB409D5}"/>
              </a:ext>
            </a:extLst>
          </p:cNvPr>
          <p:cNvSpPr>
            <a:spLocks noGrp="1"/>
          </p:cNvSpPr>
          <p:nvPr>
            <p:ph type="title"/>
          </p:nvPr>
        </p:nvSpPr>
        <p:spPr/>
        <p:txBody>
          <a:bodyPr/>
          <a:lstStyle/>
          <a:p>
            <a:pPr algn="ctr"/>
            <a:r>
              <a:rPr lang="en-US" dirty="0"/>
              <a:t>Muslim Students Association </a:t>
            </a:r>
          </a:p>
        </p:txBody>
      </p:sp>
      <p:sp>
        <p:nvSpPr>
          <p:cNvPr id="3" name="Content Placeholder 2">
            <a:extLst>
              <a:ext uri="{FF2B5EF4-FFF2-40B4-BE49-F238E27FC236}">
                <a16:creationId xmlns:a16="http://schemas.microsoft.com/office/drawing/2014/main" id="{837CBF3D-F20C-492B-9508-CDBEE7F13193}"/>
              </a:ext>
            </a:extLst>
          </p:cNvPr>
          <p:cNvSpPr>
            <a:spLocks noGrp="1"/>
          </p:cNvSpPr>
          <p:nvPr>
            <p:ph idx="1"/>
          </p:nvPr>
        </p:nvSpPr>
        <p:spPr>
          <a:xfrm>
            <a:off x="1122372" y="2003032"/>
            <a:ext cx="9603275" cy="3450613"/>
          </a:xfrm>
        </p:spPr>
        <p:txBody>
          <a:bodyPr>
            <a:normAutofit/>
          </a:bodyPr>
          <a:lstStyle/>
          <a:p>
            <a:pPr marL="0" indent="0" algn="ctr">
              <a:buNone/>
            </a:pPr>
            <a:r>
              <a:rPr lang="en-US" sz="1800" dirty="0"/>
              <a:t>This club provides a space for Muslim students to fulfill their mandatory religion obligations. It also operates as an advocacy group for all Muslim students on campus. </a:t>
            </a:r>
          </a:p>
          <a:p>
            <a:pPr marL="0" indent="0" algn="ctr">
              <a:buNone/>
            </a:pPr>
            <a:r>
              <a:rPr lang="en-US" sz="1800" dirty="0"/>
              <a:t>Sponsor Mr. </a:t>
            </a:r>
            <a:r>
              <a:rPr lang="en-US" sz="1800" dirty="0" err="1"/>
              <a:t>Amadou</a:t>
            </a:r>
            <a:r>
              <a:rPr lang="en-US" sz="1800" dirty="0"/>
              <a:t>-Ide</a:t>
            </a:r>
          </a:p>
          <a:p>
            <a:pPr marL="0" indent="0" algn="ctr">
              <a:buNone/>
            </a:pPr>
            <a:endParaRPr lang="en-US" sz="1400" dirty="0"/>
          </a:p>
        </p:txBody>
      </p:sp>
      <p:sp>
        <p:nvSpPr>
          <p:cNvPr id="5" name="Rectangle 2">
            <a:extLst>
              <a:ext uri="{FF2B5EF4-FFF2-40B4-BE49-F238E27FC236}">
                <a16:creationId xmlns:a16="http://schemas.microsoft.com/office/drawing/2014/main" id="{93E8291E-86D9-47D4-81E7-9F5CAB571766}"/>
              </a:ext>
            </a:extLst>
          </p:cNvPr>
          <p:cNvSpPr>
            <a:spLocks noChangeArrowheads="1"/>
          </p:cNvSpPr>
          <p:nvPr/>
        </p:nvSpPr>
        <p:spPr bwMode="auto">
          <a:xfrm rot="10800000" flipV="1">
            <a:off x="1466353" y="3442147"/>
            <a:ext cx="960327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Club Name: </a:t>
            </a:r>
            <a:r>
              <a:rPr kumimoji="0" lang="en-US" altLang="en-US" sz="1400" b="1"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Muslim Students Associations</a:t>
            </a: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400" b="1"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MSA</a:t>
            </a: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11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Faculty Sponsor: </a:t>
            </a:r>
            <a:r>
              <a:rPr kumimoji="0" lang="en-US" altLang="en-US" sz="1400" b="0" i="0" u="none" strike="noStrike" cap="none" normalizeH="0" baseline="0" dirty="0" err="1">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Aboubacar</a:t>
            </a: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 AMADOU-IDE </a:t>
            </a:r>
            <a:endParaRPr kumimoji="0" lang="en-US" altLang="en-US" sz="11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Day of Meeting: Thursdays </a:t>
            </a:r>
            <a:endParaRPr kumimoji="0" lang="en-US" altLang="en-US" sz="11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Time: 3:15-3:45 </a:t>
            </a:r>
            <a:endParaRPr kumimoji="0" lang="en-US" altLang="en-US" sz="11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Team Code:  </a:t>
            </a:r>
            <a:r>
              <a:rPr kumimoji="0" lang="en-US" altLang="en-US"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4ev1vnx </a:t>
            </a:r>
            <a:endParaRPr kumimoji="0" lang="en-US" altLang="en-US" sz="11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Hyperlink to TEAMS meeting:  </a:t>
            </a:r>
            <a:endPar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hlinkClick r:id="rId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https://teams.microsoft.com/l/team/19%3a2cd9b5beb90f4da7b413e5cf503cee9a%40thread.tacv2/conversations?groupId=638d477b-f49e-4f60-b819-cf23d63c3aa5&amp;tenantId=2b291c94-5eb0-44b7-89ea-4baf16ecc4a9</a:t>
            </a:r>
            <a:r>
              <a:rPr kumimoji="0" lang="en-US" altLang="en-US" sz="1400" b="0" i="0" u="none" strike="noStrike" cap="none" normalizeH="0" baseline="0" dirty="0">
                <a:ln>
                  <a:noFill/>
                </a:ln>
                <a:solidFill>
                  <a:srgbClr val="201F1E"/>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75598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BCF58-7B5E-4A7C-971E-7E5299DEEE0F}"/>
              </a:ext>
            </a:extLst>
          </p:cNvPr>
          <p:cNvSpPr>
            <a:spLocks noGrp="1"/>
          </p:cNvSpPr>
          <p:nvPr>
            <p:ph type="title"/>
          </p:nvPr>
        </p:nvSpPr>
        <p:spPr/>
        <p:txBody>
          <a:bodyPr/>
          <a:lstStyle/>
          <a:p>
            <a:pPr algn="ctr"/>
            <a:r>
              <a:rPr lang="en-US" dirty="0"/>
              <a:t>Biology Research Club </a:t>
            </a:r>
          </a:p>
        </p:txBody>
      </p:sp>
      <p:sp>
        <p:nvSpPr>
          <p:cNvPr id="3" name="Content Placeholder 2">
            <a:extLst>
              <a:ext uri="{FF2B5EF4-FFF2-40B4-BE49-F238E27FC236}">
                <a16:creationId xmlns:a16="http://schemas.microsoft.com/office/drawing/2014/main" id="{C98639E2-E952-4150-B399-846F067B0CEB}"/>
              </a:ext>
            </a:extLst>
          </p:cNvPr>
          <p:cNvSpPr>
            <a:spLocks noGrp="1"/>
          </p:cNvSpPr>
          <p:nvPr>
            <p:ph idx="1"/>
          </p:nvPr>
        </p:nvSpPr>
        <p:spPr>
          <a:xfrm>
            <a:off x="1137146" y="1853754"/>
            <a:ext cx="9603275" cy="3450613"/>
          </a:xfrm>
        </p:spPr>
        <p:txBody>
          <a:bodyPr>
            <a:normAutofit/>
          </a:bodyPr>
          <a:lstStyle/>
          <a:p>
            <a:pPr marL="0" indent="0" algn="ctr">
              <a:buNone/>
            </a:pPr>
            <a:r>
              <a:rPr lang="en-US" sz="2800" dirty="0"/>
              <a:t>This club will facilitate an environment for students interested to research on the field of Biology.  They will experience virtual labs. Sponsor: Dr. </a:t>
            </a:r>
            <a:r>
              <a:rPr lang="en-US" sz="2800" dirty="0" err="1"/>
              <a:t>Madu</a:t>
            </a:r>
            <a:r>
              <a:rPr lang="en-US" sz="2800" dirty="0"/>
              <a:t> </a:t>
            </a:r>
          </a:p>
          <a:p>
            <a:pPr marL="0" indent="0" algn="ctr">
              <a:buNone/>
            </a:pPr>
            <a:endParaRPr lang="en-US" sz="2800" dirty="0"/>
          </a:p>
          <a:p>
            <a:pPr marL="0" indent="0" algn="ctr">
              <a:buNone/>
            </a:pPr>
            <a:endParaRPr lang="en-US" sz="2800" dirty="0"/>
          </a:p>
        </p:txBody>
      </p:sp>
      <p:sp>
        <p:nvSpPr>
          <p:cNvPr id="6" name="Rectangle 3">
            <a:extLst>
              <a:ext uri="{FF2B5EF4-FFF2-40B4-BE49-F238E27FC236}">
                <a16:creationId xmlns:a16="http://schemas.microsoft.com/office/drawing/2014/main" id="{A309AA5B-D699-4249-AE1A-232275173DEC}"/>
              </a:ext>
            </a:extLst>
          </p:cNvPr>
          <p:cNvSpPr>
            <a:spLocks noChangeArrowheads="1"/>
          </p:cNvSpPr>
          <p:nvPr/>
        </p:nvSpPr>
        <p:spPr bwMode="auto">
          <a:xfrm rot="10800000" flipV="1">
            <a:off x="0" y="3702417"/>
            <a:ext cx="121920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Club Name</a:t>
            </a:r>
            <a:r>
              <a:rPr kumimoji="0" lang="en-US" altLang="en-US" sz="1200" b="1" i="0" u="none" strike="noStrike" cap="none" normalizeH="0" baseline="0" dirty="0">
                <a:ln>
                  <a:noFill/>
                </a:ln>
                <a:solidFill>
                  <a:srgbClr val="000000"/>
                </a:solidFill>
                <a:effectLst/>
                <a:ea typeface="Times New Roman" panose="02020603050405020304" pitchFamily="18" charset="0"/>
              </a:rPr>
              <a:t>:</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Biology Research Club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Day of meeting</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Thursday</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200" b="0" i="0" u="none" strike="noStrike" cap="none" normalizeH="0" baseline="0" dirty="0">
                <a:ln>
                  <a:noFill/>
                </a:ln>
                <a:solidFill>
                  <a:srgbClr val="000000"/>
                </a:solidFill>
                <a:effectLst/>
                <a:ea typeface="Times New Roman" panose="02020603050405020304" pitchFamily="18" charset="0"/>
              </a:rPr>
              <a:t>October </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a:t>
            </a:r>
            <a:r>
              <a:rPr kumimoji="0" lang="en-US" altLang="en-US" sz="1200" b="0" i="0" u="none" strike="noStrike" cap="none" normalizeH="0" baseline="0" dirty="0">
                <a:ln>
                  <a:noFill/>
                </a:ln>
                <a:solidFill>
                  <a:srgbClr val="000000"/>
                </a:solidFill>
                <a:effectLst/>
                <a:ea typeface="Times New Roman" panose="02020603050405020304" pitchFamily="18" charset="0"/>
              </a:rPr>
              <a:t>th</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Time:</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200" b="0" i="0" u="none" strike="noStrike" cap="none" normalizeH="0" baseline="0" dirty="0">
                <a:ln>
                  <a:noFill/>
                </a:ln>
                <a:solidFill>
                  <a:srgbClr val="000000"/>
                </a:solidFill>
                <a:effectLst/>
                <a:ea typeface="Times New Roman" panose="02020603050405020304" pitchFamily="18" charset="0"/>
              </a:rPr>
              <a:t>3:15-3:45</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Hyperlink to TEAMS meeting:</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200" b="0" i="0" u="none" strike="noStrike" cap="none" normalizeH="0" baseline="0" dirty="0">
                <a:ln>
                  <a:noFill/>
                </a:ln>
                <a:solidFill>
                  <a:srgbClr val="000000"/>
                </a:solidFill>
                <a:effectLst/>
                <a:ea typeface="Times New Roman" panose="02020603050405020304" pitchFamily="18" charset="0"/>
                <a:hlinkClick r:id="rId2"/>
              </a:rPr>
              <a:t>https://teams.microsoft.com/l/meetup-join/19%3ab87dd8155fda4e2792e6f219f57fbdbe%40thread.tacv2/1601664331720?context=%7b%22Tid%22%3a%222b291c94-5eb0-44b7-89ea-4baf16ecc4a9%22%2c%22Oid%22%3a%227ebbdaff-84ef-4099-856f-828c9258a098%22%7d</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64916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1B4F3-7F43-405D-B35F-1B3F0CEEB4DA}"/>
              </a:ext>
            </a:extLst>
          </p:cNvPr>
          <p:cNvSpPr>
            <a:spLocks noGrp="1"/>
          </p:cNvSpPr>
          <p:nvPr>
            <p:ph type="title"/>
          </p:nvPr>
        </p:nvSpPr>
        <p:spPr/>
        <p:txBody>
          <a:bodyPr>
            <a:normAutofit/>
          </a:bodyPr>
          <a:lstStyle/>
          <a:p>
            <a:pPr algn="ctr"/>
            <a:r>
              <a:rPr lang="en-US" sz="4000" dirty="0"/>
              <a:t>HOSA</a:t>
            </a:r>
          </a:p>
        </p:txBody>
      </p:sp>
      <p:sp>
        <p:nvSpPr>
          <p:cNvPr id="3" name="Content Placeholder 2">
            <a:extLst>
              <a:ext uri="{FF2B5EF4-FFF2-40B4-BE49-F238E27FC236}">
                <a16:creationId xmlns:a16="http://schemas.microsoft.com/office/drawing/2014/main" id="{9017F32C-DAB0-4104-8347-11BA345135C4}"/>
              </a:ext>
            </a:extLst>
          </p:cNvPr>
          <p:cNvSpPr>
            <a:spLocks noGrp="1"/>
          </p:cNvSpPr>
          <p:nvPr>
            <p:ph idx="1"/>
          </p:nvPr>
        </p:nvSpPr>
        <p:spPr>
          <a:xfrm>
            <a:off x="1451579" y="2260600"/>
            <a:ext cx="9424059" cy="3205745"/>
          </a:xfrm>
        </p:spPr>
        <p:txBody>
          <a:bodyPr>
            <a:normAutofit/>
          </a:bodyPr>
          <a:lstStyle/>
          <a:p>
            <a:pPr marL="0" indent="0" algn="ctr">
              <a:buNone/>
            </a:pPr>
            <a:r>
              <a:rPr lang="en-US" dirty="0"/>
              <a:t>This club is to develop leadership and technical skills through the health and sciences. </a:t>
            </a:r>
          </a:p>
          <a:p>
            <a:pPr marL="0" indent="0" algn="ctr">
              <a:buNone/>
            </a:pPr>
            <a:r>
              <a:rPr lang="en-US" dirty="0"/>
              <a:t>Sponsor: Dr. </a:t>
            </a:r>
            <a:r>
              <a:rPr lang="en-US" dirty="0" err="1"/>
              <a:t>Madu</a:t>
            </a:r>
            <a:r>
              <a:rPr lang="en-US" dirty="0"/>
              <a:t> </a:t>
            </a:r>
          </a:p>
          <a:p>
            <a:pPr marL="0" indent="0" algn="ctr">
              <a:buNone/>
            </a:pPr>
            <a:endParaRPr lang="en-US" dirty="0"/>
          </a:p>
        </p:txBody>
      </p:sp>
      <p:sp>
        <p:nvSpPr>
          <p:cNvPr id="4" name="Rectangle 1">
            <a:extLst>
              <a:ext uri="{FF2B5EF4-FFF2-40B4-BE49-F238E27FC236}">
                <a16:creationId xmlns:a16="http://schemas.microsoft.com/office/drawing/2014/main" id="{E4E3B711-5760-4009-92EF-63C08A3EC384}"/>
              </a:ext>
            </a:extLst>
          </p:cNvPr>
          <p:cNvSpPr>
            <a:spLocks noChangeArrowheads="1"/>
          </p:cNvSpPr>
          <p:nvPr/>
        </p:nvSpPr>
        <p:spPr bwMode="auto">
          <a:xfrm rot="10800000" flipV="1">
            <a:off x="1" y="3398962"/>
            <a:ext cx="119380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Club Name</a:t>
            </a:r>
            <a:r>
              <a:rPr kumimoji="0" lang="en-US" altLang="en-US"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en-US" sz="1200" b="0" i="0" u="none" strike="noStrike" cap="none" normalizeH="0" baseline="0" dirty="0">
                <a:ln>
                  <a:noFill/>
                </a:ln>
                <a:solidFill>
                  <a:srgbClr val="000000"/>
                </a:solidFill>
                <a:effectLst/>
                <a:ea typeface="Times New Roman" panose="02020603050405020304" pitchFamily="18" charset="0"/>
              </a:rPr>
              <a:t> HOSA- Future Health Professionals</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Day of Meeting</a:t>
            </a:r>
            <a:r>
              <a:rPr kumimoji="0" lang="en-US" altLang="en-US" sz="1200" b="0" i="0" u="none" strike="noStrike" cap="none" normalizeH="0" baseline="0" dirty="0">
                <a:ln>
                  <a:noFill/>
                </a:ln>
                <a:solidFill>
                  <a:srgbClr val="000000"/>
                </a:solidFill>
                <a:effectLst/>
                <a:ea typeface="Times New Roman" panose="02020603050405020304" pitchFamily="18" charset="0"/>
              </a:rPr>
              <a:t>: Tuesday, October 6th</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Time</a:t>
            </a:r>
            <a:r>
              <a:rPr kumimoji="0" lang="en-US" altLang="en-US" sz="1200" b="0" i="0" u="none" strike="noStrike" cap="none" normalizeH="0" baseline="0" dirty="0">
                <a:ln>
                  <a:noFill/>
                </a:ln>
                <a:solidFill>
                  <a:srgbClr val="000000"/>
                </a:solidFill>
                <a:effectLst/>
                <a:ea typeface="Times New Roman" panose="02020603050405020304" pitchFamily="18" charset="0"/>
              </a:rPr>
              <a:t>: 3:15-3:45 PM</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Hyperlink to TEAMS meeting</a:t>
            </a:r>
            <a:r>
              <a:rPr kumimoji="0" lang="en-US" altLang="en-US" sz="1200" b="0" i="0" u="none" strike="noStrike" cap="none" normalizeH="0" baseline="0" dirty="0">
                <a:ln>
                  <a:noFill/>
                </a:ln>
                <a:solidFill>
                  <a:srgbClr val="000000"/>
                </a:solidFill>
                <a:effectLst/>
                <a:ea typeface="Times New Roman" panose="02020603050405020304" pitchFamily="18" charset="0"/>
              </a:rPr>
              <a:t>: </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hlinkClick r:id="rId2"/>
              </a:rPr>
              <a:t>https://teams.microsoft.com/l/meetup-join/19%3a05b2776453c349b6b8eec87abf644b46%40thread.tacv2/1601664118484?context=%7b%22Tid%22%3a%222b291c94-5eb0-44b7-89ea-4baf16ecc4a9%22%2c%22Oid%22%3a%227ebbdaff-84ef-4099-856f-828c9258a098%22%7d</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dirty="0">
                <a:ln>
                  <a:noFill/>
                </a:ln>
                <a:solidFill>
                  <a:srgbClr val="4BA524"/>
                </a:solidFill>
                <a:effectLst/>
                <a:latin typeface="Tahoma" panose="020B0604030504040204" pitchFamily="34" charset="0"/>
                <a:ea typeface="Times New Roman" panose="02020603050405020304" pitchFamily="18" charset="0"/>
                <a:cs typeface="Tahoma" panose="020B0604030504040204" pitchFamily="34" charset="0"/>
              </a:rPr>
            </a:br>
            <a:br>
              <a:rPr kumimoji="0" lang="en-US" altLang="en-US" sz="1000" b="0" i="0" u="none" strike="noStrike" cap="none" normalizeH="0" baseline="0" dirty="0">
                <a:ln>
                  <a:noFill/>
                </a:ln>
                <a:solidFill>
                  <a:srgbClr val="4BA524"/>
                </a:solidFill>
                <a:effectLst/>
                <a:latin typeface="Tahoma" panose="020B0604030504040204" pitchFamily="34" charset="0"/>
                <a:ea typeface="Times New Roman" panose="02020603050405020304" pitchFamily="18" charset="0"/>
                <a:cs typeface="Tahoma" panose="020B060403050404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2254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863C2-4D61-425E-8C72-BF1F84A791EC}"/>
              </a:ext>
            </a:extLst>
          </p:cNvPr>
          <p:cNvSpPr>
            <a:spLocks noGrp="1"/>
          </p:cNvSpPr>
          <p:nvPr>
            <p:ph type="title"/>
          </p:nvPr>
        </p:nvSpPr>
        <p:spPr/>
        <p:txBody>
          <a:bodyPr>
            <a:normAutofit/>
          </a:bodyPr>
          <a:lstStyle/>
          <a:p>
            <a:pPr algn="ctr"/>
            <a:r>
              <a:rPr lang="en-US" sz="4000" dirty="0"/>
              <a:t>Math Team </a:t>
            </a:r>
          </a:p>
        </p:txBody>
      </p:sp>
      <p:sp>
        <p:nvSpPr>
          <p:cNvPr id="3" name="Content Placeholder 2">
            <a:extLst>
              <a:ext uri="{FF2B5EF4-FFF2-40B4-BE49-F238E27FC236}">
                <a16:creationId xmlns:a16="http://schemas.microsoft.com/office/drawing/2014/main" id="{F94BC49D-B6CB-474C-8E3B-8343A10F6D71}"/>
              </a:ext>
            </a:extLst>
          </p:cNvPr>
          <p:cNvSpPr>
            <a:spLocks noGrp="1"/>
          </p:cNvSpPr>
          <p:nvPr>
            <p:ph idx="1"/>
          </p:nvPr>
        </p:nvSpPr>
        <p:spPr/>
        <p:txBody>
          <a:bodyPr>
            <a:normAutofit fontScale="62500" lnSpcReduction="20000"/>
          </a:bodyPr>
          <a:lstStyle/>
          <a:p>
            <a:pPr marL="0" indent="0" algn="ctr">
              <a:buNone/>
            </a:pPr>
            <a:r>
              <a:rPr lang="en-US" sz="3200" dirty="0"/>
              <a:t>This club will participate in different MATH competitions and discuss mathematical topics </a:t>
            </a:r>
          </a:p>
          <a:p>
            <a:pPr marL="0" indent="0" algn="ctr">
              <a:buNone/>
            </a:pPr>
            <a:r>
              <a:rPr lang="en-US" sz="3200" dirty="0"/>
              <a:t>Sponsor: Ms. Cui </a:t>
            </a:r>
          </a:p>
          <a:p>
            <a:pPr marL="0" indent="0">
              <a:buNone/>
            </a:pPr>
            <a:r>
              <a:rPr lang="en-US" sz="2300" dirty="0"/>
              <a:t>Club: Math Team and Mu Alpha Theta</a:t>
            </a:r>
          </a:p>
          <a:p>
            <a:pPr marL="0" indent="0">
              <a:buNone/>
            </a:pPr>
            <a:r>
              <a:rPr lang="en-US" sz="2300" dirty="0"/>
              <a:t>Day: Tuesdays</a:t>
            </a:r>
          </a:p>
          <a:p>
            <a:pPr marL="0" indent="0">
              <a:buNone/>
            </a:pPr>
            <a:r>
              <a:rPr lang="en-US" sz="2300" dirty="0"/>
              <a:t>Time: 3:15-4:00pm</a:t>
            </a:r>
          </a:p>
          <a:p>
            <a:pPr marL="0" indent="0">
              <a:buNone/>
            </a:pPr>
            <a:r>
              <a:rPr lang="en-US" sz="2300" dirty="0"/>
              <a:t>Link: </a:t>
            </a:r>
            <a:r>
              <a:rPr lang="en-US" sz="2300" u="sng" dirty="0">
                <a:hlinkClick r:id="rId2"/>
              </a:rPr>
              <a:t>https://teams.microsoft.com/l/team/19%3ae6d5f89af1184b4ead84903610105008%40thread.tacv2/conversations?groupId=491e3635-a049-4c20-bd09-203e224ddc54&amp;tenantId=2b291c94-5eb0-44b7-89ea-4baf16ecc4a9</a:t>
            </a:r>
            <a:endParaRPr lang="en-US" sz="2300" dirty="0"/>
          </a:p>
          <a:p>
            <a:pPr marL="0" indent="0">
              <a:buNone/>
            </a:pPr>
            <a:r>
              <a:rPr lang="en-US" sz="2300" dirty="0"/>
              <a:t> </a:t>
            </a:r>
          </a:p>
          <a:p>
            <a:pPr marL="0" indent="0" algn="ctr">
              <a:buNone/>
            </a:pPr>
            <a:endParaRPr lang="en-US" sz="3200" dirty="0"/>
          </a:p>
        </p:txBody>
      </p:sp>
    </p:spTree>
    <p:extLst>
      <p:ext uri="{BB962C8B-B14F-4D97-AF65-F5344CB8AC3E}">
        <p14:creationId xmlns:p14="http://schemas.microsoft.com/office/powerpoint/2010/main" val="3714845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9B452-5AFA-4AE7-B6A1-38221CA5B4BB}"/>
              </a:ext>
            </a:extLst>
          </p:cNvPr>
          <p:cNvSpPr>
            <a:spLocks noGrp="1"/>
          </p:cNvSpPr>
          <p:nvPr>
            <p:ph type="title"/>
          </p:nvPr>
        </p:nvSpPr>
        <p:spPr/>
        <p:txBody>
          <a:bodyPr>
            <a:normAutofit/>
          </a:bodyPr>
          <a:lstStyle/>
          <a:p>
            <a:pPr algn="ctr"/>
            <a:r>
              <a:rPr lang="en-US" sz="3600"/>
              <a:t>WSHS Environment </a:t>
            </a:r>
            <a:r>
              <a:rPr lang="en-US" sz="3600" dirty="0"/>
              <a:t>Alliance </a:t>
            </a:r>
          </a:p>
        </p:txBody>
      </p:sp>
      <p:sp>
        <p:nvSpPr>
          <p:cNvPr id="3" name="Content Placeholder 2">
            <a:extLst>
              <a:ext uri="{FF2B5EF4-FFF2-40B4-BE49-F238E27FC236}">
                <a16:creationId xmlns:a16="http://schemas.microsoft.com/office/drawing/2014/main" id="{EFCE18EF-6891-4E87-8C0B-50A1C157F3A2}"/>
              </a:ext>
            </a:extLst>
          </p:cNvPr>
          <p:cNvSpPr>
            <a:spLocks noGrp="1"/>
          </p:cNvSpPr>
          <p:nvPr>
            <p:ph idx="1"/>
          </p:nvPr>
        </p:nvSpPr>
        <p:spPr>
          <a:xfrm>
            <a:off x="1451579" y="2015732"/>
            <a:ext cx="9603275" cy="3762768"/>
          </a:xfrm>
        </p:spPr>
        <p:txBody>
          <a:bodyPr>
            <a:normAutofit fontScale="62500" lnSpcReduction="20000"/>
          </a:bodyPr>
          <a:lstStyle/>
          <a:p>
            <a:pPr marL="0" indent="0" algn="ctr">
              <a:buNone/>
            </a:pPr>
            <a:r>
              <a:rPr lang="en-US" sz="3600" dirty="0"/>
              <a:t>This club is to educate students about different fields in environmental studies. </a:t>
            </a:r>
          </a:p>
          <a:p>
            <a:pPr marL="0" indent="0" algn="ctr">
              <a:buNone/>
            </a:pPr>
            <a:r>
              <a:rPr lang="en-US" sz="3600" dirty="0"/>
              <a:t>Sponsor: Ms. Lawrence</a:t>
            </a:r>
          </a:p>
          <a:p>
            <a:pPr marL="0" indent="0" algn="ctr">
              <a:buNone/>
            </a:pPr>
            <a:endParaRPr lang="en-US" sz="3600" dirty="0"/>
          </a:p>
          <a:p>
            <a:pPr marL="0" indent="0">
              <a:buNone/>
            </a:pPr>
            <a:r>
              <a:rPr lang="en-US" sz="2200" dirty="0"/>
              <a:t>Club Name: WSHSEA</a:t>
            </a:r>
          </a:p>
          <a:p>
            <a:pPr marL="0" indent="0">
              <a:buNone/>
            </a:pPr>
            <a:r>
              <a:rPr lang="en-US" sz="2200" dirty="0"/>
              <a:t>Day of Meeting: Thursday</a:t>
            </a:r>
          </a:p>
          <a:p>
            <a:pPr marL="0" indent="0">
              <a:buNone/>
            </a:pPr>
            <a:r>
              <a:rPr lang="en-US" sz="2200" dirty="0"/>
              <a:t>Time: 3:15-3:45</a:t>
            </a:r>
          </a:p>
          <a:p>
            <a:pPr marL="0" indent="0">
              <a:buNone/>
            </a:pPr>
            <a:r>
              <a:rPr lang="en-US" sz="2200" u="sng" dirty="0">
                <a:hlinkClick r:id="rId2"/>
              </a:rPr>
              <a:t>https://teams.microsoft.com/l/meetup-join/19%3a354fe23dfd0a4c5c838a119f1867b310%40thread.tacv2/1600887270186?context=%7b%22Tid%22%3a%222b291c94-5eb0-44b7-89ea-4baf16ecc4a9%22%2c%22Oid%22%3a%22ad11e251-f683-4140-8b3a-cb0fa2f10c0b%22%7d</a:t>
            </a:r>
            <a:endParaRPr lang="en-US" sz="2200" dirty="0"/>
          </a:p>
          <a:p>
            <a:pPr marL="0" indent="0">
              <a:buNone/>
            </a:pPr>
            <a:r>
              <a:rPr lang="en-US" sz="2200" dirty="0"/>
              <a:t> </a:t>
            </a:r>
          </a:p>
          <a:p>
            <a:pPr marL="0" indent="0" algn="ctr">
              <a:buNone/>
            </a:pPr>
            <a:endParaRPr lang="en-US" sz="3600" dirty="0"/>
          </a:p>
        </p:txBody>
      </p:sp>
    </p:spTree>
    <p:extLst>
      <p:ext uri="{BB962C8B-B14F-4D97-AF65-F5344CB8AC3E}">
        <p14:creationId xmlns:p14="http://schemas.microsoft.com/office/powerpoint/2010/main" val="1799864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ED15E-0A6D-4ECB-B11C-9B573C8ED556}"/>
              </a:ext>
            </a:extLst>
          </p:cNvPr>
          <p:cNvSpPr>
            <a:spLocks noGrp="1"/>
          </p:cNvSpPr>
          <p:nvPr>
            <p:ph type="title"/>
          </p:nvPr>
        </p:nvSpPr>
        <p:spPr/>
        <p:txBody>
          <a:bodyPr>
            <a:normAutofit/>
          </a:bodyPr>
          <a:lstStyle/>
          <a:p>
            <a:pPr algn="ctr"/>
            <a:r>
              <a:rPr lang="en-US" sz="4400" dirty="0"/>
              <a:t>Quiz Bowl </a:t>
            </a:r>
          </a:p>
        </p:txBody>
      </p:sp>
      <p:sp>
        <p:nvSpPr>
          <p:cNvPr id="3" name="Content Placeholder 2">
            <a:extLst>
              <a:ext uri="{FF2B5EF4-FFF2-40B4-BE49-F238E27FC236}">
                <a16:creationId xmlns:a16="http://schemas.microsoft.com/office/drawing/2014/main" id="{6C48D463-51C0-4104-88A7-D347C561CD0F}"/>
              </a:ext>
            </a:extLst>
          </p:cNvPr>
          <p:cNvSpPr>
            <a:spLocks noGrp="1"/>
          </p:cNvSpPr>
          <p:nvPr>
            <p:ph idx="1"/>
          </p:nvPr>
        </p:nvSpPr>
        <p:spPr>
          <a:xfrm>
            <a:off x="1451579" y="2015732"/>
            <a:ext cx="9838721" cy="3750068"/>
          </a:xfrm>
        </p:spPr>
        <p:txBody>
          <a:bodyPr>
            <a:normAutofit fontScale="70000" lnSpcReduction="20000"/>
          </a:bodyPr>
          <a:lstStyle/>
          <a:p>
            <a:pPr marL="0" indent="0" algn="ctr">
              <a:buNone/>
            </a:pPr>
            <a:r>
              <a:rPr lang="en-US" sz="2300" dirty="0"/>
              <a:t>This club promotes the members to increase their academic knowledge and improve skills as quiz bowl players </a:t>
            </a:r>
          </a:p>
          <a:p>
            <a:pPr marL="0" indent="0" algn="ctr">
              <a:buNone/>
            </a:pPr>
            <a:r>
              <a:rPr lang="en-US" sz="2300" dirty="0"/>
              <a:t>Sponsor: Mr. </a:t>
            </a:r>
            <a:r>
              <a:rPr lang="en-US" sz="2300" dirty="0" err="1"/>
              <a:t>Insch</a:t>
            </a:r>
            <a:r>
              <a:rPr lang="en-US" sz="2300" dirty="0"/>
              <a:t>/ Ms. Pryor </a:t>
            </a:r>
          </a:p>
          <a:p>
            <a:pPr marL="0" indent="0" algn="ctr">
              <a:buNone/>
            </a:pPr>
            <a:endParaRPr lang="en-US" sz="2300" dirty="0"/>
          </a:p>
          <a:p>
            <a:pPr marL="0" indent="0">
              <a:buNone/>
            </a:pPr>
            <a:r>
              <a:rPr lang="en-US" sz="2300" dirty="0"/>
              <a:t>Club Name: Knowledge Bowl &amp; Quiz Bowl</a:t>
            </a:r>
          </a:p>
          <a:p>
            <a:pPr marL="0" indent="0">
              <a:buNone/>
            </a:pPr>
            <a:r>
              <a:rPr lang="en-US" sz="2300" dirty="0"/>
              <a:t>Day of Meeting: Thursday</a:t>
            </a:r>
          </a:p>
          <a:p>
            <a:pPr marL="0" indent="0">
              <a:buNone/>
            </a:pPr>
            <a:r>
              <a:rPr lang="en-US" sz="2300" dirty="0"/>
              <a:t>Time: 3:15 – 3:45</a:t>
            </a:r>
          </a:p>
          <a:p>
            <a:pPr marL="0" indent="0">
              <a:buNone/>
            </a:pPr>
            <a:r>
              <a:rPr lang="en-US" sz="2300" dirty="0">
                <a:hlinkClick r:id="rId2"/>
              </a:rPr>
              <a:t>https://teams.microsoft.com/l/meetup-join/19%3aa34634d683de47fb859da6918d93b9ed%40thread.tacv2/1601486811437?context=%7b%22Tid%22%3a%222b291c94-5eb0-44b7-89ea-4baf16ecc4a9%22%2c%22Oid%22%3a%2237efa288-9cf2-4b85-a3d7-deb76bb9d68c%22%7d</a:t>
            </a:r>
            <a:endParaRPr lang="en-US" sz="2300" dirty="0"/>
          </a:p>
          <a:p>
            <a:pPr marL="0" indent="0">
              <a:buNone/>
            </a:pPr>
            <a:r>
              <a:rPr lang="en-US" dirty="0"/>
              <a:t> </a:t>
            </a:r>
          </a:p>
          <a:p>
            <a:pPr marL="0" indent="0" algn="ctr">
              <a:buNone/>
            </a:pPr>
            <a:endParaRPr lang="en-US" dirty="0"/>
          </a:p>
        </p:txBody>
      </p:sp>
    </p:spTree>
    <p:extLst>
      <p:ext uri="{BB962C8B-B14F-4D97-AF65-F5344CB8AC3E}">
        <p14:creationId xmlns:p14="http://schemas.microsoft.com/office/powerpoint/2010/main" val="1230789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9362-8A67-42EB-8AD6-8420FC42577A}"/>
              </a:ext>
            </a:extLst>
          </p:cNvPr>
          <p:cNvSpPr>
            <a:spLocks noGrp="1"/>
          </p:cNvSpPr>
          <p:nvPr>
            <p:ph type="title"/>
          </p:nvPr>
        </p:nvSpPr>
        <p:spPr/>
        <p:txBody>
          <a:bodyPr>
            <a:normAutofit/>
          </a:bodyPr>
          <a:lstStyle/>
          <a:p>
            <a:pPr algn="ctr"/>
            <a:r>
              <a:rPr lang="en-US" sz="3600" dirty="0"/>
              <a:t>Fellowship of Christian Athletes </a:t>
            </a:r>
          </a:p>
        </p:txBody>
      </p:sp>
      <p:sp>
        <p:nvSpPr>
          <p:cNvPr id="3" name="Content Placeholder 2">
            <a:extLst>
              <a:ext uri="{FF2B5EF4-FFF2-40B4-BE49-F238E27FC236}">
                <a16:creationId xmlns:a16="http://schemas.microsoft.com/office/drawing/2014/main" id="{BF0F0F41-0E62-4E6B-BD34-F618CB9C7F75}"/>
              </a:ext>
            </a:extLst>
          </p:cNvPr>
          <p:cNvSpPr>
            <a:spLocks noGrp="1"/>
          </p:cNvSpPr>
          <p:nvPr>
            <p:ph idx="1"/>
          </p:nvPr>
        </p:nvSpPr>
        <p:spPr/>
        <p:txBody>
          <a:bodyPr>
            <a:normAutofit fontScale="25000" lnSpcReduction="20000"/>
          </a:bodyPr>
          <a:lstStyle/>
          <a:p>
            <a:pPr marL="0" indent="0" algn="ctr">
              <a:buNone/>
            </a:pPr>
            <a:r>
              <a:rPr lang="en-US" sz="7200" dirty="0"/>
              <a:t>This club provides Christian athletes with an opportunity of fellowship and spiritual growth </a:t>
            </a:r>
          </a:p>
          <a:p>
            <a:pPr marL="0" indent="0" algn="ctr">
              <a:buNone/>
            </a:pPr>
            <a:r>
              <a:rPr lang="en-US" sz="7200" dirty="0"/>
              <a:t>Sponsor: Coach Yarbrough </a:t>
            </a:r>
          </a:p>
          <a:p>
            <a:pPr marL="0" indent="0" algn="ctr">
              <a:buNone/>
            </a:pPr>
            <a:endParaRPr lang="en-US" sz="4300" dirty="0"/>
          </a:p>
          <a:p>
            <a:pPr marL="0" indent="0">
              <a:buNone/>
            </a:pPr>
            <a:r>
              <a:rPr lang="en-US" sz="4800" dirty="0"/>
              <a:t>CLUB NAME: Fellowship of Christian Athletes</a:t>
            </a:r>
          </a:p>
          <a:p>
            <a:pPr marL="0" indent="0">
              <a:buNone/>
            </a:pPr>
            <a:r>
              <a:rPr lang="en-US" sz="4800" dirty="0"/>
              <a:t>DAY OF MEETING: Thursday</a:t>
            </a:r>
          </a:p>
          <a:p>
            <a:pPr marL="0" indent="0">
              <a:buNone/>
            </a:pPr>
            <a:r>
              <a:rPr lang="en-US" sz="4800" dirty="0"/>
              <a:t>TIME: 7:15-7:45 AM (scheduled for mornings because athletes have after school activities)</a:t>
            </a:r>
          </a:p>
          <a:p>
            <a:pPr marL="0" indent="0">
              <a:buNone/>
            </a:pPr>
            <a:r>
              <a:rPr lang="en-US" sz="4800" dirty="0"/>
              <a:t>LINK: </a:t>
            </a:r>
          </a:p>
          <a:p>
            <a:pPr marL="0" indent="0">
              <a:buNone/>
            </a:pPr>
            <a:r>
              <a:rPr lang="en-US" sz="4800" u="sng" dirty="0">
                <a:hlinkClick r:id="rId2"/>
              </a:rPr>
              <a:t>https://teams.microsoft.com/l/meetup-join/19%3a6189e6bfab554ed99fe7f9b0c36a5a88%40thread.tacv2/1600865478645?context=%7b%22Tid%22%3a%222b291c94-5eb0-44b7-89ea-4baf16ecc4a9%22%2c%22Oid%22%3a%227029eaed-1903-4d4d-a790-b397b240df8a%22%7d</a:t>
            </a:r>
            <a:endParaRPr lang="en-US" sz="4800" dirty="0"/>
          </a:p>
          <a:p>
            <a:pPr marL="0" indent="0">
              <a:buNone/>
            </a:pPr>
            <a:r>
              <a:rPr lang="en-US" sz="4800" dirty="0"/>
              <a:t> </a:t>
            </a:r>
          </a:p>
          <a:p>
            <a:pPr marL="0" indent="0">
              <a:buNone/>
            </a:pPr>
            <a:r>
              <a:rPr lang="en-US" sz="4800" dirty="0"/>
              <a:t> </a:t>
            </a:r>
          </a:p>
          <a:p>
            <a:pPr marL="0" indent="0" algn="ctr">
              <a:buNone/>
            </a:pPr>
            <a:endParaRPr lang="en-US" sz="2400" dirty="0"/>
          </a:p>
        </p:txBody>
      </p:sp>
    </p:spTree>
    <p:extLst>
      <p:ext uri="{BB962C8B-B14F-4D97-AF65-F5344CB8AC3E}">
        <p14:creationId xmlns:p14="http://schemas.microsoft.com/office/powerpoint/2010/main" val="2443661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E3A24-5848-4F53-95FF-EA4BF953DB88}"/>
              </a:ext>
            </a:extLst>
          </p:cNvPr>
          <p:cNvSpPr>
            <a:spLocks noGrp="1"/>
          </p:cNvSpPr>
          <p:nvPr>
            <p:ph type="title"/>
          </p:nvPr>
        </p:nvSpPr>
        <p:spPr/>
        <p:txBody>
          <a:bodyPr>
            <a:normAutofit/>
          </a:bodyPr>
          <a:lstStyle/>
          <a:p>
            <a:pPr algn="ctr"/>
            <a:r>
              <a:rPr lang="en-US" sz="4400" dirty="0"/>
              <a:t>Girls Learn International </a:t>
            </a:r>
          </a:p>
        </p:txBody>
      </p:sp>
      <p:sp>
        <p:nvSpPr>
          <p:cNvPr id="3" name="Content Placeholder 2">
            <a:extLst>
              <a:ext uri="{FF2B5EF4-FFF2-40B4-BE49-F238E27FC236}">
                <a16:creationId xmlns:a16="http://schemas.microsoft.com/office/drawing/2014/main" id="{F2431BC2-6C9B-440F-B428-352819B1408D}"/>
              </a:ext>
            </a:extLst>
          </p:cNvPr>
          <p:cNvSpPr>
            <a:spLocks noGrp="1"/>
          </p:cNvSpPr>
          <p:nvPr>
            <p:ph idx="1"/>
          </p:nvPr>
        </p:nvSpPr>
        <p:spPr>
          <a:xfrm>
            <a:off x="1451579" y="2015732"/>
            <a:ext cx="10003821" cy="3584968"/>
          </a:xfrm>
        </p:spPr>
        <p:txBody>
          <a:bodyPr>
            <a:normAutofit fontScale="62500" lnSpcReduction="20000"/>
          </a:bodyPr>
          <a:lstStyle/>
          <a:p>
            <a:pPr marL="0" indent="0" algn="ctr">
              <a:buNone/>
            </a:pPr>
            <a:r>
              <a:rPr lang="en-US" sz="3200" dirty="0"/>
              <a:t>This club advocates for equal educational rights for women. They also advocate to end gender biases and to empower the youth to be dedicated to supporting women and human rights. </a:t>
            </a:r>
          </a:p>
          <a:p>
            <a:pPr marL="0" indent="0" algn="ctr">
              <a:buNone/>
            </a:pPr>
            <a:r>
              <a:rPr lang="en-US" sz="3200" dirty="0"/>
              <a:t>Sponsor: Mrs. </a:t>
            </a:r>
            <a:r>
              <a:rPr lang="en-US" sz="3200" dirty="0" err="1"/>
              <a:t>Kannady</a:t>
            </a:r>
            <a:r>
              <a:rPr lang="en-US" sz="3200" dirty="0"/>
              <a:t> </a:t>
            </a:r>
          </a:p>
          <a:p>
            <a:pPr marL="0" indent="0">
              <a:buNone/>
            </a:pPr>
            <a:r>
              <a:rPr lang="en-US" sz="2300" dirty="0"/>
              <a:t>Club: Girls Learn International</a:t>
            </a:r>
          </a:p>
          <a:p>
            <a:pPr marL="0" indent="0">
              <a:buNone/>
            </a:pPr>
            <a:r>
              <a:rPr lang="en-US" sz="2300" dirty="0"/>
              <a:t>Day: Thursday</a:t>
            </a:r>
          </a:p>
          <a:p>
            <a:pPr marL="0" indent="0">
              <a:buNone/>
            </a:pPr>
            <a:r>
              <a:rPr lang="en-US" sz="2300" dirty="0"/>
              <a:t>Time: 4-430pm</a:t>
            </a:r>
          </a:p>
          <a:p>
            <a:pPr marL="0" indent="0">
              <a:buNone/>
            </a:pPr>
            <a:r>
              <a:rPr lang="en-US" sz="2300" dirty="0"/>
              <a:t>Link: </a:t>
            </a:r>
            <a:r>
              <a:rPr lang="en-US" sz="2300" u="sng" dirty="0">
                <a:hlinkClick r:id="rId2"/>
              </a:rPr>
              <a:t>https://teams.microsoft.com/l/meetup-join/19%3a38375680c01242509435b29359481db2%40thread.tacv2/1601650007976?context=%7b%22Tid%22%3a%222b291c94-5eb0-44b7-89ea-4baf16ecc4a9%22%2c%22Oid%22%3a%22fd98e3b5-9126-45d9-a8be-b52dce83d4f1%22%7d</a:t>
            </a:r>
            <a:endParaRPr lang="en-US" sz="2300" dirty="0"/>
          </a:p>
          <a:p>
            <a:pPr marL="0" indent="0">
              <a:buNone/>
            </a:pPr>
            <a:r>
              <a:rPr lang="en-US" sz="2300" dirty="0"/>
              <a:t> </a:t>
            </a:r>
          </a:p>
          <a:p>
            <a:pPr marL="0" indent="0" algn="ctr">
              <a:buNone/>
            </a:pPr>
            <a:endParaRPr lang="en-US" sz="3200" dirty="0"/>
          </a:p>
        </p:txBody>
      </p:sp>
    </p:spTree>
    <p:extLst>
      <p:ext uri="{BB962C8B-B14F-4D97-AF65-F5344CB8AC3E}">
        <p14:creationId xmlns:p14="http://schemas.microsoft.com/office/powerpoint/2010/main" val="187894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96A15-75ED-4953-9DA5-DAB1C8F4DD19}"/>
              </a:ext>
            </a:extLst>
          </p:cNvPr>
          <p:cNvSpPr>
            <a:spLocks noGrp="1"/>
          </p:cNvSpPr>
          <p:nvPr>
            <p:ph type="title"/>
          </p:nvPr>
        </p:nvSpPr>
        <p:spPr/>
        <p:txBody>
          <a:bodyPr/>
          <a:lstStyle/>
          <a:p>
            <a:pPr algn="ctr"/>
            <a:r>
              <a:rPr lang="en-US" dirty="0"/>
              <a:t>Girls Who Code </a:t>
            </a:r>
          </a:p>
        </p:txBody>
      </p:sp>
      <p:sp>
        <p:nvSpPr>
          <p:cNvPr id="3" name="Content Placeholder 2">
            <a:extLst>
              <a:ext uri="{FF2B5EF4-FFF2-40B4-BE49-F238E27FC236}">
                <a16:creationId xmlns:a16="http://schemas.microsoft.com/office/drawing/2014/main" id="{46CBB2AD-7AF2-4957-B9A3-C2284A3ACA4B}"/>
              </a:ext>
            </a:extLst>
          </p:cNvPr>
          <p:cNvSpPr>
            <a:spLocks noGrp="1"/>
          </p:cNvSpPr>
          <p:nvPr>
            <p:ph idx="1"/>
          </p:nvPr>
        </p:nvSpPr>
        <p:spPr>
          <a:xfrm>
            <a:off x="1451579" y="2015732"/>
            <a:ext cx="9470421" cy="3584968"/>
          </a:xfrm>
        </p:spPr>
        <p:txBody>
          <a:bodyPr>
            <a:normAutofit fontScale="85000" lnSpcReduction="20000"/>
          </a:bodyPr>
          <a:lstStyle/>
          <a:p>
            <a:pPr marL="0" indent="0" algn="ctr">
              <a:buNone/>
            </a:pPr>
            <a:r>
              <a:rPr lang="en-US" sz="1800" dirty="0"/>
              <a:t>This Club works to close the gender gap in technology and to change the image of what a programmer looks like and does. Did you know that the biggest drop off if girls in computer science is between ages 13 and 17. Join GWC if you are interested in learning how to code, you like having fun, and you believe that girls who code are awesome. </a:t>
            </a:r>
          </a:p>
          <a:p>
            <a:pPr marL="0" indent="0" algn="ctr">
              <a:buNone/>
            </a:pPr>
            <a:r>
              <a:rPr lang="en-US" sz="1800" dirty="0"/>
              <a:t>Sponsor: Mr. Darius James </a:t>
            </a:r>
          </a:p>
          <a:p>
            <a:r>
              <a:rPr lang="en-US" dirty="0"/>
              <a:t>Club Name: Girls Who Code</a:t>
            </a:r>
          </a:p>
          <a:p>
            <a:r>
              <a:rPr lang="en-US" dirty="0"/>
              <a:t>Meeting Day: Tuesdays</a:t>
            </a:r>
          </a:p>
          <a:p>
            <a:r>
              <a:rPr lang="en-US" dirty="0"/>
              <a:t>Time: 4:15pm - 4:45pm</a:t>
            </a:r>
          </a:p>
          <a:p>
            <a:r>
              <a:rPr lang="en-US" dirty="0"/>
              <a:t>Hyperlink: </a:t>
            </a:r>
            <a:r>
              <a:rPr lang="en-US" u="sng" dirty="0">
                <a:hlinkClick r:id="rId2"/>
              </a:rPr>
              <a:t>https://teams.microsoft.com/l/meetup-join/19%3acd04940ad3c344a2b287100171d053ff%40thread.tacv2/1601494426457?context=%7b%22Tid%22%3a%222b291c94-5eb0-44b7-89ea-4baf16ecc4a9%22%2c%22Oid%22%3a%2292222707-14ab-403f-978b-e586bb983cf0%22%7d</a:t>
            </a:r>
            <a:endParaRPr lang="en-US" dirty="0"/>
          </a:p>
          <a:p>
            <a:pPr marL="0" indent="0" algn="ctr">
              <a:buNone/>
            </a:pPr>
            <a:endParaRPr lang="en-US" sz="1800" dirty="0"/>
          </a:p>
        </p:txBody>
      </p:sp>
    </p:spTree>
    <p:extLst>
      <p:ext uri="{BB962C8B-B14F-4D97-AF65-F5344CB8AC3E}">
        <p14:creationId xmlns:p14="http://schemas.microsoft.com/office/powerpoint/2010/main" val="3701987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65F28-F271-4042-90A2-F76BF2511554}"/>
              </a:ext>
            </a:extLst>
          </p:cNvPr>
          <p:cNvSpPr>
            <a:spLocks noGrp="1"/>
          </p:cNvSpPr>
          <p:nvPr>
            <p:ph type="title"/>
          </p:nvPr>
        </p:nvSpPr>
        <p:spPr/>
        <p:txBody>
          <a:bodyPr/>
          <a:lstStyle/>
          <a:p>
            <a:pPr algn="ctr"/>
            <a:r>
              <a:rPr lang="en-US" dirty="0"/>
              <a:t>Chinese Club </a:t>
            </a:r>
          </a:p>
        </p:txBody>
      </p:sp>
      <p:sp>
        <p:nvSpPr>
          <p:cNvPr id="3" name="Content Placeholder 2">
            <a:extLst>
              <a:ext uri="{FF2B5EF4-FFF2-40B4-BE49-F238E27FC236}">
                <a16:creationId xmlns:a16="http://schemas.microsoft.com/office/drawing/2014/main" id="{AA439573-FA64-4F34-96C3-D1AA5B9FE34B}"/>
              </a:ext>
            </a:extLst>
          </p:cNvPr>
          <p:cNvSpPr>
            <a:spLocks noGrp="1"/>
          </p:cNvSpPr>
          <p:nvPr>
            <p:ph idx="1"/>
          </p:nvPr>
        </p:nvSpPr>
        <p:spPr/>
        <p:txBody>
          <a:bodyPr>
            <a:normAutofit fontScale="85000" lnSpcReduction="20000"/>
          </a:bodyPr>
          <a:lstStyle/>
          <a:p>
            <a:pPr marL="0" indent="0" algn="ctr">
              <a:buNone/>
            </a:pPr>
            <a:r>
              <a:rPr lang="en-US" sz="2200" dirty="0"/>
              <a:t>This club will explore and spread awareness to the joys of Chinese culture. Students will learn the important facts regarding Chinese culture. </a:t>
            </a:r>
          </a:p>
          <a:p>
            <a:pPr marL="0" indent="0" algn="ctr">
              <a:buNone/>
            </a:pPr>
            <a:r>
              <a:rPr lang="en-US" sz="2200" dirty="0"/>
              <a:t>Sponsor:  Ms. Yuan Harris </a:t>
            </a:r>
          </a:p>
          <a:p>
            <a:pPr marL="0" indent="0">
              <a:buNone/>
            </a:pPr>
            <a:r>
              <a:rPr lang="en-US" dirty="0"/>
              <a:t>Club Name: Chinese Club</a:t>
            </a:r>
          </a:p>
          <a:p>
            <a:pPr marL="0" indent="0">
              <a:buNone/>
            </a:pPr>
            <a:r>
              <a:rPr lang="en-US" dirty="0"/>
              <a:t>Day of meeting: Thursday</a:t>
            </a:r>
          </a:p>
          <a:p>
            <a:pPr marL="0" indent="0">
              <a:buNone/>
            </a:pPr>
            <a:r>
              <a:rPr lang="en-US" dirty="0"/>
              <a:t>Time: 3:05-3:45</a:t>
            </a:r>
          </a:p>
          <a:p>
            <a:pPr marL="0" indent="0">
              <a:buNone/>
            </a:pPr>
            <a:r>
              <a:rPr lang="en-US" dirty="0"/>
              <a:t>Meeting link: </a:t>
            </a:r>
            <a:r>
              <a:rPr lang="en-US" u="sng" dirty="0">
                <a:hlinkClick r:id="rId2"/>
              </a:rPr>
              <a:t>https://teams.microsoft.com/l/meetup-join/19%3ameeting_MzdhZmYyN2UtMzNkYS00ZDYxLTgzNWMtNzk3MDVkNDFlNDhi%40thread.v2/0?context=%7b%22Tid%22%3a%222b291c94-5eb0-44b7-89ea-4baf16ecc4a9%22%2c%22Oid%22%3a%22ba229e4b-3201-4695-9fdb-59cb3a88d62c%22%7d</a:t>
            </a:r>
            <a:endParaRPr lang="en-US" dirty="0"/>
          </a:p>
          <a:p>
            <a:pPr marL="0" indent="0" algn="ctr">
              <a:buNone/>
            </a:pPr>
            <a:endParaRPr lang="en-US" sz="1600" dirty="0"/>
          </a:p>
        </p:txBody>
      </p:sp>
    </p:spTree>
    <p:extLst>
      <p:ext uri="{BB962C8B-B14F-4D97-AF65-F5344CB8AC3E}">
        <p14:creationId xmlns:p14="http://schemas.microsoft.com/office/powerpoint/2010/main" val="2910241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4BEBA-BF47-4644-8580-F60637FF2A2C}"/>
              </a:ext>
            </a:extLst>
          </p:cNvPr>
          <p:cNvSpPr>
            <a:spLocks noGrp="1"/>
          </p:cNvSpPr>
          <p:nvPr>
            <p:ph type="title"/>
          </p:nvPr>
        </p:nvSpPr>
        <p:spPr/>
        <p:txBody>
          <a:bodyPr/>
          <a:lstStyle/>
          <a:p>
            <a:pPr algn="ctr"/>
            <a:r>
              <a:rPr lang="en-US" dirty="0"/>
              <a:t>Japanese Culture Club </a:t>
            </a:r>
          </a:p>
        </p:txBody>
      </p:sp>
      <p:sp>
        <p:nvSpPr>
          <p:cNvPr id="3" name="Content Placeholder 2">
            <a:extLst>
              <a:ext uri="{FF2B5EF4-FFF2-40B4-BE49-F238E27FC236}">
                <a16:creationId xmlns:a16="http://schemas.microsoft.com/office/drawing/2014/main" id="{A6CBF151-8D0D-4DE8-B2F4-D151D63BB827}"/>
              </a:ext>
            </a:extLst>
          </p:cNvPr>
          <p:cNvSpPr>
            <a:spLocks noGrp="1"/>
          </p:cNvSpPr>
          <p:nvPr>
            <p:ph idx="1"/>
          </p:nvPr>
        </p:nvSpPr>
        <p:spPr>
          <a:xfrm>
            <a:off x="1451579" y="2015732"/>
            <a:ext cx="9978421" cy="3699268"/>
          </a:xfrm>
        </p:spPr>
        <p:txBody>
          <a:bodyPr>
            <a:normAutofit fontScale="85000" lnSpcReduction="20000"/>
          </a:bodyPr>
          <a:lstStyle/>
          <a:p>
            <a:pPr marL="0" indent="0" algn="ctr">
              <a:buNone/>
            </a:pPr>
            <a:r>
              <a:rPr lang="en-US" sz="2900" dirty="0"/>
              <a:t>This club will teach and immerse students in Japanese culture. They will have activities and power points to help students learn about the culture. </a:t>
            </a:r>
          </a:p>
          <a:p>
            <a:pPr marL="0" indent="0" algn="ctr">
              <a:buNone/>
            </a:pPr>
            <a:r>
              <a:rPr lang="en-US" sz="2600" dirty="0"/>
              <a:t>Sponsor: Mr. Dylan Lira</a:t>
            </a:r>
          </a:p>
          <a:p>
            <a:pPr marL="0" indent="0">
              <a:buNone/>
            </a:pPr>
            <a:r>
              <a:rPr lang="en-US" dirty="0"/>
              <a:t>Club Name: Japanese Language and Culture Club</a:t>
            </a:r>
          </a:p>
          <a:p>
            <a:pPr marL="0" indent="0">
              <a:buNone/>
            </a:pPr>
            <a:r>
              <a:rPr lang="en-US" dirty="0"/>
              <a:t>Day of Meeting: Tuesday</a:t>
            </a:r>
          </a:p>
          <a:p>
            <a:pPr marL="0" indent="0">
              <a:buNone/>
            </a:pPr>
            <a:r>
              <a:rPr lang="en-US" dirty="0"/>
              <a:t>Time: 3:15-4:00</a:t>
            </a:r>
          </a:p>
          <a:p>
            <a:pPr marL="0" indent="0">
              <a:buNone/>
            </a:pPr>
            <a:r>
              <a:rPr lang="en-US" dirty="0"/>
              <a:t>Hyperlink to TEAMS meeting: </a:t>
            </a:r>
            <a:r>
              <a:rPr lang="en-US" u="sng" dirty="0">
                <a:hlinkClick r:id="rId2"/>
              </a:rPr>
              <a:t>https://teams.microsoft.com/l/meetup-join/19%3ae8cc666a89ea4a5085e803732aa2754e%40thread.tacv2/1601472620182?context=%7b%22Tid%22%3a%222b291c94-5eb0-44b7-89ea-4baf16ecc4a9%22%2c%22Oid%22%3a%2288e6e5ce-27e8-4a7a-b4c1-76df100a8ea0%22%7d</a:t>
            </a:r>
            <a:endParaRPr lang="en-US" dirty="0"/>
          </a:p>
          <a:p>
            <a:pPr marL="0" indent="0" algn="ctr">
              <a:buNone/>
            </a:pPr>
            <a:endParaRPr lang="en-US" dirty="0"/>
          </a:p>
        </p:txBody>
      </p:sp>
    </p:spTree>
    <p:extLst>
      <p:ext uri="{BB962C8B-B14F-4D97-AF65-F5344CB8AC3E}">
        <p14:creationId xmlns:p14="http://schemas.microsoft.com/office/powerpoint/2010/main" val="379576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75E1F-8B1A-4C95-885C-B1DC6A55E867}"/>
              </a:ext>
            </a:extLst>
          </p:cNvPr>
          <p:cNvSpPr>
            <a:spLocks noGrp="1"/>
          </p:cNvSpPr>
          <p:nvPr>
            <p:ph type="title"/>
          </p:nvPr>
        </p:nvSpPr>
        <p:spPr/>
        <p:txBody>
          <a:bodyPr/>
          <a:lstStyle/>
          <a:p>
            <a:pPr algn="ctr"/>
            <a:r>
              <a:rPr lang="en-US" dirty="0"/>
              <a:t>Biology Olympiad</a:t>
            </a:r>
          </a:p>
        </p:txBody>
      </p:sp>
      <p:sp>
        <p:nvSpPr>
          <p:cNvPr id="3" name="Content Placeholder 2">
            <a:extLst>
              <a:ext uri="{FF2B5EF4-FFF2-40B4-BE49-F238E27FC236}">
                <a16:creationId xmlns:a16="http://schemas.microsoft.com/office/drawing/2014/main" id="{2A92CD47-219E-4C3E-B135-405213CE1CF5}"/>
              </a:ext>
            </a:extLst>
          </p:cNvPr>
          <p:cNvSpPr>
            <a:spLocks noGrp="1"/>
          </p:cNvSpPr>
          <p:nvPr>
            <p:ph idx="1"/>
          </p:nvPr>
        </p:nvSpPr>
        <p:spPr>
          <a:xfrm>
            <a:off x="1451579" y="2015732"/>
            <a:ext cx="9603275" cy="3450613"/>
          </a:xfrm>
        </p:spPr>
        <p:txBody>
          <a:bodyPr/>
          <a:lstStyle/>
          <a:p>
            <a:pPr marL="0" indent="0" algn="ctr">
              <a:buNone/>
            </a:pPr>
            <a:r>
              <a:rPr lang="en-US" sz="2400" dirty="0"/>
              <a:t>This club will expand students general knowledge of biology concepts. It will also prepare them for the USABO open exam. </a:t>
            </a:r>
          </a:p>
          <a:p>
            <a:pPr marL="0" indent="0" algn="ctr">
              <a:buNone/>
            </a:pPr>
            <a:r>
              <a:rPr lang="en-US" sz="2400" dirty="0"/>
              <a:t>Sponsor: Dr. </a:t>
            </a:r>
            <a:r>
              <a:rPr lang="en-US" sz="2400" dirty="0" err="1"/>
              <a:t>Madu</a:t>
            </a:r>
            <a:r>
              <a:rPr lang="en-US" sz="2400" dirty="0"/>
              <a:t> </a:t>
            </a:r>
          </a:p>
          <a:p>
            <a:pPr marL="0" indent="0" algn="ctr">
              <a:buNone/>
            </a:pPr>
            <a:endParaRPr lang="en-US" sz="2400" dirty="0"/>
          </a:p>
        </p:txBody>
      </p:sp>
      <p:sp>
        <p:nvSpPr>
          <p:cNvPr id="5" name="Rectangle 2">
            <a:extLst>
              <a:ext uri="{FF2B5EF4-FFF2-40B4-BE49-F238E27FC236}">
                <a16:creationId xmlns:a16="http://schemas.microsoft.com/office/drawing/2014/main" id="{F4046C50-B5B0-4AE2-BC1D-D4D94E5569E3}"/>
              </a:ext>
            </a:extLst>
          </p:cNvPr>
          <p:cNvSpPr>
            <a:spLocks noChangeArrowheads="1"/>
          </p:cNvSpPr>
          <p:nvPr/>
        </p:nvSpPr>
        <p:spPr bwMode="auto">
          <a:xfrm rot="10800000" flipV="1">
            <a:off x="355600" y="4007768"/>
            <a:ext cx="106045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Club Name</a:t>
            </a:r>
            <a:r>
              <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Biology Olympiad </a:t>
            </a:r>
            <a:endParaRPr kumimoji="0" lang="en-US" altLang="en-US" sz="14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Day of Meeting</a:t>
            </a:r>
            <a:r>
              <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Thursday, October 8th </a:t>
            </a:r>
            <a:endParaRPr kumimoji="0" lang="en-US" altLang="en-US" sz="14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Time:</a:t>
            </a:r>
            <a:r>
              <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3:15-4:00 </a:t>
            </a:r>
            <a:endParaRPr kumimoji="0" lang="en-US" altLang="en-US" sz="1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Hyperlink to TEAMS meeting:</a:t>
            </a:r>
            <a:r>
              <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https://teams.microsoft.com/l/meetup-join/19%3afef1b9c6749448adb3ddefe6019d2f91%40thread.tacv2/1601664253559?context=%7b%22Tid%22%3a%222b291c94-5eb0-44b7-89ea-4baf16ecc4a9%22%2c%22Oid%22%3a%227ebbdaff-84ef-4099-856f-828c9258a098%22%7d</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6213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26C83-5C10-4171-B100-FA252A59F2C1}"/>
              </a:ext>
            </a:extLst>
          </p:cNvPr>
          <p:cNvSpPr>
            <a:spLocks noGrp="1"/>
          </p:cNvSpPr>
          <p:nvPr>
            <p:ph type="title"/>
          </p:nvPr>
        </p:nvSpPr>
        <p:spPr/>
        <p:txBody>
          <a:bodyPr/>
          <a:lstStyle/>
          <a:p>
            <a:pPr algn="ctr"/>
            <a:r>
              <a:rPr lang="en-US" dirty="0"/>
              <a:t>Model Un </a:t>
            </a:r>
          </a:p>
        </p:txBody>
      </p:sp>
      <p:sp>
        <p:nvSpPr>
          <p:cNvPr id="3" name="Content Placeholder 2">
            <a:extLst>
              <a:ext uri="{FF2B5EF4-FFF2-40B4-BE49-F238E27FC236}">
                <a16:creationId xmlns:a16="http://schemas.microsoft.com/office/drawing/2014/main" id="{7DC7A57B-9EA7-4D2A-BA7B-5E814600307E}"/>
              </a:ext>
            </a:extLst>
          </p:cNvPr>
          <p:cNvSpPr>
            <a:spLocks noGrp="1"/>
          </p:cNvSpPr>
          <p:nvPr>
            <p:ph idx="1"/>
          </p:nvPr>
        </p:nvSpPr>
        <p:spPr/>
        <p:txBody>
          <a:bodyPr>
            <a:normAutofit fontScale="85000" lnSpcReduction="10000"/>
          </a:bodyPr>
          <a:lstStyle/>
          <a:p>
            <a:pPr marL="0" indent="0" algn="ctr">
              <a:buNone/>
            </a:pPr>
            <a:r>
              <a:rPr lang="en-US" sz="2400" dirty="0"/>
              <a:t>This club will teach speaking and debate skills to students with UN topics and attend college conferences throughout the year. </a:t>
            </a:r>
          </a:p>
          <a:p>
            <a:pPr marL="0" indent="0" algn="ctr">
              <a:buNone/>
            </a:pPr>
            <a:r>
              <a:rPr lang="en-US" sz="2400" dirty="0"/>
              <a:t>Sponsor: Ms. Tracy Duckworth </a:t>
            </a:r>
          </a:p>
          <a:p>
            <a:pPr marL="0" indent="0">
              <a:buNone/>
            </a:pPr>
            <a:r>
              <a:rPr lang="en-US" dirty="0"/>
              <a:t>Club Name: Model UN </a:t>
            </a:r>
          </a:p>
          <a:p>
            <a:pPr marL="0" indent="0">
              <a:buNone/>
            </a:pPr>
            <a:r>
              <a:rPr lang="en-US" dirty="0"/>
              <a:t>Day of Meeting: Tuesday</a:t>
            </a:r>
          </a:p>
          <a:p>
            <a:pPr marL="0" indent="0">
              <a:buNone/>
            </a:pPr>
            <a:r>
              <a:rPr lang="en-US" dirty="0"/>
              <a:t>Time: 3:15-4:15</a:t>
            </a:r>
          </a:p>
          <a:p>
            <a:pPr marL="0" indent="0">
              <a:buNone/>
            </a:pPr>
            <a:r>
              <a:rPr lang="en-US" dirty="0"/>
              <a:t>Hyperlink to TEAMS meeting: </a:t>
            </a:r>
            <a:r>
              <a:rPr lang="en-US" u="sng" dirty="0">
                <a:hlinkClick r:id="rId2"/>
              </a:rPr>
              <a:t>https://teams.microsoft.com/l/team/19%3ab98342f30051448fb32c44535b473209%40thread.tacv2/conversations?groupId=075db76d-9cd7-49ff-9ca6-8abd57105f3e&amp;tenantId=2b291c94-5eb0-44b7-89ea-4baf16ecc4a9</a:t>
            </a:r>
            <a:endParaRPr lang="en-US" dirty="0"/>
          </a:p>
          <a:p>
            <a:pPr marL="0" indent="0" algn="ctr">
              <a:buNone/>
            </a:pPr>
            <a:endParaRPr lang="en-US" sz="1800" dirty="0"/>
          </a:p>
        </p:txBody>
      </p:sp>
    </p:spTree>
    <p:extLst>
      <p:ext uri="{BB962C8B-B14F-4D97-AF65-F5344CB8AC3E}">
        <p14:creationId xmlns:p14="http://schemas.microsoft.com/office/powerpoint/2010/main" val="2159141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0C396-5136-4A3E-B657-F82010CCBC94}"/>
              </a:ext>
            </a:extLst>
          </p:cNvPr>
          <p:cNvSpPr>
            <a:spLocks noGrp="1"/>
          </p:cNvSpPr>
          <p:nvPr>
            <p:ph type="title"/>
          </p:nvPr>
        </p:nvSpPr>
        <p:spPr/>
        <p:txBody>
          <a:bodyPr/>
          <a:lstStyle/>
          <a:p>
            <a:pPr algn="ctr"/>
            <a:r>
              <a:rPr lang="en-US" dirty="0"/>
              <a:t>Teen Outreach Forum </a:t>
            </a:r>
          </a:p>
        </p:txBody>
      </p:sp>
      <p:sp>
        <p:nvSpPr>
          <p:cNvPr id="3" name="Content Placeholder 2">
            <a:extLst>
              <a:ext uri="{FF2B5EF4-FFF2-40B4-BE49-F238E27FC236}">
                <a16:creationId xmlns:a16="http://schemas.microsoft.com/office/drawing/2014/main" id="{187A0504-9CCC-48FB-8BBF-E0426AA310DA}"/>
              </a:ext>
            </a:extLst>
          </p:cNvPr>
          <p:cNvSpPr>
            <a:spLocks noGrp="1"/>
          </p:cNvSpPr>
          <p:nvPr>
            <p:ph idx="1"/>
          </p:nvPr>
        </p:nvSpPr>
        <p:spPr>
          <a:xfrm>
            <a:off x="1451579" y="2015732"/>
            <a:ext cx="9940321" cy="4037749"/>
          </a:xfrm>
        </p:spPr>
        <p:txBody>
          <a:bodyPr>
            <a:normAutofit fontScale="62500" lnSpcReduction="20000"/>
          </a:bodyPr>
          <a:lstStyle/>
          <a:p>
            <a:pPr marL="0" indent="0" algn="ctr">
              <a:buNone/>
            </a:pPr>
            <a:r>
              <a:rPr lang="en-US" sz="2900" dirty="0"/>
              <a:t>This club will serve as an outreach for teens who wish to discuss pressing issues with other teens who may be going through similar situations and emotions. </a:t>
            </a:r>
          </a:p>
          <a:p>
            <a:pPr marL="0" indent="0" algn="ctr">
              <a:buNone/>
            </a:pPr>
            <a:r>
              <a:rPr lang="en-US" sz="2900" dirty="0"/>
              <a:t>Sponsor: Ms. Erika Pryor </a:t>
            </a:r>
          </a:p>
          <a:p>
            <a:pPr marL="0" indent="0" algn="ctr">
              <a:buNone/>
            </a:pPr>
            <a:endParaRPr lang="en-US" sz="2500" dirty="0"/>
          </a:p>
          <a:p>
            <a:pPr marL="0" indent="0">
              <a:buNone/>
            </a:pPr>
            <a:r>
              <a:rPr lang="en-US" sz="2500" dirty="0"/>
              <a:t>Club Name: T.O.F – Teen Outreach Forum</a:t>
            </a:r>
          </a:p>
          <a:p>
            <a:pPr marL="0" indent="0">
              <a:buNone/>
            </a:pPr>
            <a:r>
              <a:rPr lang="en-US" sz="2500" dirty="0"/>
              <a:t>Day of Meeting: Tuesday</a:t>
            </a:r>
          </a:p>
          <a:p>
            <a:pPr marL="0" indent="0">
              <a:buNone/>
            </a:pPr>
            <a:r>
              <a:rPr lang="en-US" sz="2500" dirty="0"/>
              <a:t>Time: 3:30-4:30</a:t>
            </a:r>
          </a:p>
          <a:p>
            <a:pPr marL="0" indent="0">
              <a:buNone/>
            </a:pPr>
            <a:r>
              <a:rPr lang="en-US" sz="2500" u="sng" dirty="0">
                <a:hlinkClick r:id="rId2"/>
              </a:rPr>
              <a:t>https://teams.microsoft.com/l/meetup-join/19%3a3ecd109ecae242d8b3455589b7a3df8f%40thread.tacv2/1601486218104?context=%7b%22Tid%22%3a%222b291c94-5eb0-44b7-89ea-4baf16ecc4a9%22%2c%22Oid%22%3a%2237efa288-9cf2-4b85-a3d7-deb76bb9d68c%22%7d</a:t>
            </a:r>
            <a:r>
              <a:rPr lang="en-US" sz="2500" dirty="0"/>
              <a:t> </a:t>
            </a:r>
          </a:p>
          <a:p>
            <a:pPr marL="0" indent="0">
              <a:buNone/>
            </a:pPr>
            <a:r>
              <a:rPr lang="en-US" sz="2500" dirty="0"/>
              <a:t> </a:t>
            </a:r>
          </a:p>
          <a:p>
            <a:pPr marL="0" indent="0" algn="ctr">
              <a:buNone/>
            </a:pPr>
            <a:endParaRPr lang="en-US" sz="1800" dirty="0"/>
          </a:p>
        </p:txBody>
      </p:sp>
    </p:spTree>
    <p:extLst>
      <p:ext uri="{BB962C8B-B14F-4D97-AF65-F5344CB8AC3E}">
        <p14:creationId xmlns:p14="http://schemas.microsoft.com/office/powerpoint/2010/main" val="27413544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F1DFE-C90C-4645-B0E6-CDDB99ADDB0C}"/>
              </a:ext>
            </a:extLst>
          </p:cNvPr>
          <p:cNvSpPr>
            <a:spLocks noGrp="1"/>
          </p:cNvSpPr>
          <p:nvPr>
            <p:ph type="title"/>
          </p:nvPr>
        </p:nvSpPr>
        <p:spPr/>
        <p:txBody>
          <a:bodyPr>
            <a:normAutofit/>
          </a:bodyPr>
          <a:lstStyle/>
          <a:p>
            <a:pPr algn="ctr"/>
            <a:r>
              <a:rPr lang="en-US" sz="3600" dirty="0"/>
              <a:t>Make A Wish </a:t>
            </a:r>
          </a:p>
        </p:txBody>
      </p:sp>
      <p:sp>
        <p:nvSpPr>
          <p:cNvPr id="3" name="Content Placeholder 2">
            <a:extLst>
              <a:ext uri="{FF2B5EF4-FFF2-40B4-BE49-F238E27FC236}">
                <a16:creationId xmlns:a16="http://schemas.microsoft.com/office/drawing/2014/main" id="{98A53662-44A4-490F-97D7-0913AE32EE08}"/>
              </a:ext>
            </a:extLst>
          </p:cNvPr>
          <p:cNvSpPr>
            <a:spLocks noGrp="1"/>
          </p:cNvSpPr>
          <p:nvPr>
            <p:ph idx="1"/>
          </p:nvPr>
        </p:nvSpPr>
        <p:spPr/>
        <p:txBody>
          <a:bodyPr>
            <a:normAutofit fontScale="92500" lnSpcReduction="20000"/>
          </a:bodyPr>
          <a:lstStyle/>
          <a:p>
            <a:pPr marL="0" indent="0" algn="ctr">
              <a:buNone/>
            </a:pPr>
            <a:r>
              <a:rPr lang="en-US" sz="2100" dirty="0"/>
              <a:t>This club will grant a wish to a seriously ill child via the local Make A Wish org.  They will conduct fundraisers to pay for the details of the wish. </a:t>
            </a:r>
          </a:p>
          <a:p>
            <a:pPr marL="0" indent="0" algn="ctr">
              <a:buNone/>
            </a:pPr>
            <a:r>
              <a:rPr lang="en-US" sz="2100" dirty="0"/>
              <a:t>Sponsor: Ms. Kirby  </a:t>
            </a:r>
          </a:p>
          <a:p>
            <a:pPr marL="0" indent="0">
              <a:buNone/>
            </a:pPr>
            <a:r>
              <a:rPr lang="en-US" sz="1800" dirty="0"/>
              <a:t>Club Name: Make A Wish </a:t>
            </a:r>
          </a:p>
          <a:p>
            <a:pPr marL="0" indent="0">
              <a:buNone/>
            </a:pPr>
            <a:r>
              <a:rPr lang="en-US" sz="1800" dirty="0"/>
              <a:t>Day of Meeting: Tuesday</a:t>
            </a:r>
          </a:p>
          <a:p>
            <a:pPr marL="0" indent="0">
              <a:buNone/>
            </a:pPr>
            <a:r>
              <a:rPr lang="en-US" sz="1800" dirty="0"/>
              <a:t>Time: 4:00-5:00</a:t>
            </a:r>
          </a:p>
          <a:p>
            <a:pPr marL="0" indent="0">
              <a:buNone/>
            </a:pPr>
            <a:r>
              <a:rPr lang="en-US" sz="1800" dirty="0"/>
              <a:t>Hyperlink to TEAMS meeting: </a:t>
            </a:r>
            <a:r>
              <a:rPr lang="en-US" sz="1800" u="sng" dirty="0">
                <a:hlinkClick r:id="rId2"/>
              </a:rPr>
              <a:t>https://teams.microsoft.com/l/meetup-join/19%3a90f5a2f135f84da291671774b0513f14%40thread.tacv2/1601521481548?context=%7b%22Tid%22%3a%222b291c94-5eb0-44b7-89ea-4baf16ecc4a9%22%2c%22Oid%22%3a%22edc86df9-c788-497a-87e2-30b356be9423%22%7d</a:t>
            </a:r>
            <a:endParaRPr lang="en-US" sz="1800" dirty="0"/>
          </a:p>
          <a:p>
            <a:pPr marL="0" indent="0" algn="ctr">
              <a:buNone/>
            </a:pPr>
            <a:endParaRPr lang="en-US" sz="1600" dirty="0"/>
          </a:p>
        </p:txBody>
      </p:sp>
    </p:spTree>
    <p:extLst>
      <p:ext uri="{BB962C8B-B14F-4D97-AF65-F5344CB8AC3E}">
        <p14:creationId xmlns:p14="http://schemas.microsoft.com/office/powerpoint/2010/main" val="2686746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4CB6F-D836-4050-B998-2D52E8C5A235}"/>
              </a:ext>
            </a:extLst>
          </p:cNvPr>
          <p:cNvSpPr>
            <a:spLocks noGrp="1"/>
          </p:cNvSpPr>
          <p:nvPr>
            <p:ph type="title"/>
          </p:nvPr>
        </p:nvSpPr>
        <p:spPr/>
        <p:txBody>
          <a:bodyPr>
            <a:normAutofit/>
          </a:bodyPr>
          <a:lstStyle/>
          <a:p>
            <a:pPr algn="ctr"/>
            <a:r>
              <a:rPr lang="en-US" sz="4000" dirty="0" err="1"/>
              <a:t>ScriBBler</a:t>
            </a:r>
            <a:r>
              <a:rPr lang="en-US" sz="4000" dirty="0"/>
              <a:t> </a:t>
            </a:r>
          </a:p>
        </p:txBody>
      </p:sp>
      <p:sp>
        <p:nvSpPr>
          <p:cNvPr id="3" name="Content Placeholder 2">
            <a:extLst>
              <a:ext uri="{FF2B5EF4-FFF2-40B4-BE49-F238E27FC236}">
                <a16:creationId xmlns:a16="http://schemas.microsoft.com/office/drawing/2014/main" id="{5EC91020-F67E-4078-8D03-B84ACEDC915E}"/>
              </a:ext>
            </a:extLst>
          </p:cNvPr>
          <p:cNvSpPr>
            <a:spLocks noGrp="1"/>
          </p:cNvSpPr>
          <p:nvPr>
            <p:ph idx="1"/>
          </p:nvPr>
        </p:nvSpPr>
        <p:spPr/>
        <p:txBody>
          <a:bodyPr>
            <a:normAutofit fontScale="92500" lnSpcReduction="20000"/>
          </a:bodyPr>
          <a:lstStyle/>
          <a:p>
            <a:pPr marL="0" indent="0" algn="ctr">
              <a:buNone/>
            </a:pPr>
            <a:r>
              <a:rPr lang="en-US" dirty="0"/>
              <a:t>This club will publish the school’s art and literary magazine. It allows students to tap into their artistic abilities. </a:t>
            </a:r>
          </a:p>
          <a:p>
            <a:pPr marL="0" indent="0" algn="ctr">
              <a:buNone/>
            </a:pPr>
            <a:r>
              <a:rPr lang="en-US" dirty="0"/>
              <a:t>Sponsor: Cameron Spell </a:t>
            </a:r>
          </a:p>
          <a:p>
            <a:pPr marL="0" indent="0">
              <a:buNone/>
            </a:pPr>
            <a:r>
              <a:rPr lang="en-US" dirty="0"/>
              <a:t>Club name: Scribbler</a:t>
            </a:r>
          </a:p>
          <a:p>
            <a:pPr marL="0" indent="0">
              <a:buNone/>
            </a:pPr>
            <a:r>
              <a:rPr lang="en-US" dirty="0"/>
              <a:t>Day of Meeting: Tuesday</a:t>
            </a:r>
          </a:p>
          <a:p>
            <a:pPr marL="0" indent="0">
              <a:buNone/>
            </a:pPr>
            <a:r>
              <a:rPr lang="en-US" dirty="0"/>
              <a:t>Time: 3:15-4:00</a:t>
            </a:r>
          </a:p>
          <a:p>
            <a:pPr marL="0" indent="0">
              <a:buNone/>
            </a:pPr>
            <a:r>
              <a:rPr lang="en-US" u="sng" dirty="0">
                <a:hlinkClick r:id="rId2"/>
              </a:rPr>
              <a:t>https://teams.microsoft.com/l/team/19%3af6ab17c8f2f34a16bc4afe05a5548899%40thread.tacv2/conversations?groupId=f282cff9-aa90-480f-b256-1e00e915922c&amp;tenantId=2b291c94-5eb0-44b7-89ea-4baf16ecc4a9</a:t>
            </a:r>
            <a:endParaRPr lang="en-US" dirty="0"/>
          </a:p>
          <a:p>
            <a:pPr marL="0" indent="0" algn="ctr">
              <a:buNone/>
            </a:pPr>
            <a:endParaRPr lang="en-US" dirty="0"/>
          </a:p>
        </p:txBody>
      </p:sp>
    </p:spTree>
    <p:extLst>
      <p:ext uri="{BB962C8B-B14F-4D97-AF65-F5344CB8AC3E}">
        <p14:creationId xmlns:p14="http://schemas.microsoft.com/office/powerpoint/2010/main" val="18203844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A2E73-062A-49BF-BF3E-F5A0D8CF7182}"/>
              </a:ext>
            </a:extLst>
          </p:cNvPr>
          <p:cNvSpPr>
            <a:spLocks noGrp="1"/>
          </p:cNvSpPr>
          <p:nvPr>
            <p:ph type="title"/>
          </p:nvPr>
        </p:nvSpPr>
        <p:spPr/>
        <p:txBody>
          <a:bodyPr>
            <a:normAutofit/>
          </a:bodyPr>
          <a:lstStyle/>
          <a:p>
            <a:pPr algn="ctr"/>
            <a:r>
              <a:rPr lang="en-US" sz="3600" dirty="0"/>
              <a:t>Science Bowl </a:t>
            </a:r>
          </a:p>
        </p:txBody>
      </p:sp>
      <p:sp>
        <p:nvSpPr>
          <p:cNvPr id="3" name="Content Placeholder 2">
            <a:extLst>
              <a:ext uri="{FF2B5EF4-FFF2-40B4-BE49-F238E27FC236}">
                <a16:creationId xmlns:a16="http://schemas.microsoft.com/office/drawing/2014/main" id="{0E873391-E8A1-4070-8495-A8D4877528C2}"/>
              </a:ext>
            </a:extLst>
          </p:cNvPr>
          <p:cNvSpPr>
            <a:spLocks noGrp="1"/>
          </p:cNvSpPr>
          <p:nvPr>
            <p:ph idx="1"/>
          </p:nvPr>
        </p:nvSpPr>
        <p:spPr/>
        <p:txBody>
          <a:bodyPr>
            <a:normAutofit/>
          </a:bodyPr>
          <a:lstStyle/>
          <a:p>
            <a:pPr marL="0" indent="0" algn="ctr">
              <a:buNone/>
            </a:pPr>
            <a:r>
              <a:rPr lang="en-US" sz="2400" dirty="0"/>
              <a:t>This club will train and compete in the Regional Science Bowl. The students try out for the spots on the team and study specific subject areas within STEMS. </a:t>
            </a:r>
          </a:p>
          <a:p>
            <a:pPr marL="0" indent="0" algn="ctr">
              <a:buNone/>
            </a:pPr>
            <a:r>
              <a:rPr lang="en-US" sz="2400" dirty="0"/>
              <a:t>Sponsor: </a:t>
            </a:r>
            <a:r>
              <a:rPr lang="en-US" sz="2400" dirty="0" err="1"/>
              <a:t>Maridee</a:t>
            </a:r>
            <a:r>
              <a:rPr lang="en-US" sz="2400" dirty="0"/>
              <a:t> Cornell </a:t>
            </a:r>
          </a:p>
          <a:p>
            <a:pPr marL="0" indent="0" algn="ctr">
              <a:buNone/>
            </a:pPr>
            <a:endParaRPr lang="en-US" sz="2800" dirty="0"/>
          </a:p>
          <a:p>
            <a:pPr marL="0" indent="0">
              <a:buNone/>
            </a:pPr>
            <a:r>
              <a:rPr lang="en-US" sz="2800" dirty="0"/>
              <a:t>Email Ms. Cornell if interested….</a:t>
            </a:r>
          </a:p>
        </p:txBody>
      </p:sp>
    </p:spTree>
    <p:extLst>
      <p:ext uri="{BB962C8B-B14F-4D97-AF65-F5344CB8AC3E}">
        <p14:creationId xmlns:p14="http://schemas.microsoft.com/office/powerpoint/2010/main" val="3853394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0EEB2-0EB5-4DCE-894D-038E39AF2973}"/>
              </a:ext>
            </a:extLst>
          </p:cNvPr>
          <p:cNvSpPr>
            <a:spLocks noGrp="1"/>
          </p:cNvSpPr>
          <p:nvPr>
            <p:ph type="title"/>
          </p:nvPr>
        </p:nvSpPr>
        <p:spPr/>
        <p:txBody>
          <a:bodyPr/>
          <a:lstStyle/>
          <a:p>
            <a:pPr algn="ctr"/>
            <a:r>
              <a:rPr lang="en-US" dirty="0"/>
              <a:t>Physics Olympiad </a:t>
            </a:r>
          </a:p>
        </p:txBody>
      </p:sp>
      <p:sp>
        <p:nvSpPr>
          <p:cNvPr id="3" name="Content Placeholder 2">
            <a:extLst>
              <a:ext uri="{FF2B5EF4-FFF2-40B4-BE49-F238E27FC236}">
                <a16:creationId xmlns:a16="http://schemas.microsoft.com/office/drawing/2014/main" id="{45DB1D3F-1140-45BD-981A-858D0701942C}"/>
              </a:ext>
            </a:extLst>
          </p:cNvPr>
          <p:cNvSpPr>
            <a:spLocks noGrp="1"/>
          </p:cNvSpPr>
          <p:nvPr>
            <p:ph idx="1"/>
          </p:nvPr>
        </p:nvSpPr>
        <p:spPr>
          <a:xfrm>
            <a:off x="1451579" y="2015732"/>
            <a:ext cx="9603275" cy="3686568"/>
          </a:xfrm>
        </p:spPr>
        <p:txBody>
          <a:bodyPr>
            <a:normAutofit fontScale="70000" lnSpcReduction="20000"/>
          </a:bodyPr>
          <a:lstStyle/>
          <a:p>
            <a:pPr marL="0" indent="0" algn="ctr">
              <a:buNone/>
            </a:pPr>
            <a:r>
              <a:rPr lang="en-US" sz="2600" dirty="0"/>
              <a:t>This club will strive to provide a fun yet challenging opportunity to explore and promote interest in the realm of physics. This club promotes the members to showcase their skills in physics. </a:t>
            </a:r>
          </a:p>
          <a:p>
            <a:pPr marL="0" indent="0" algn="ctr">
              <a:buNone/>
            </a:pPr>
            <a:endParaRPr lang="en-US" sz="2600" dirty="0"/>
          </a:p>
          <a:p>
            <a:pPr marL="0" indent="0" algn="ctr">
              <a:buNone/>
            </a:pPr>
            <a:r>
              <a:rPr lang="en-US" sz="2600" dirty="0"/>
              <a:t>Sponsor: </a:t>
            </a:r>
            <a:r>
              <a:rPr lang="en-US" sz="2600" dirty="0" err="1"/>
              <a:t>Maridee</a:t>
            </a:r>
            <a:r>
              <a:rPr lang="en-US" sz="2600" dirty="0"/>
              <a:t> Cornell </a:t>
            </a:r>
          </a:p>
          <a:p>
            <a:pPr marL="0" indent="0">
              <a:buNone/>
            </a:pPr>
            <a:r>
              <a:rPr lang="en-US" sz="2300" dirty="0"/>
              <a:t>Physics Olympiad</a:t>
            </a:r>
          </a:p>
          <a:p>
            <a:pPr marL="0" indent="0">
              <a:buNone/>
            </a:pPr>
            <a:r>
              <a:rPr lang="en-US" sz="2300" dirty="0"/>
              <a:t>Tuesday</a:t>
            </a:r>
          </a:p>
          <a:p>
            <a:pPr marL="0" indent="0">
              <a:buNone/>
            </a:pPr>
            <a:r>
              <a:rPr lang="en-US" sz="2300" dirty="0"/>
              <a:t>3:15 to 4:15</a:t>
            </a:r>
          </a:p>
          <a:p>
            <a:pPr marL="0" indent="0">
              <a:buNone/>
            </a:pPr>
            <a:r>
              <a:rPr lang="en-US" sz="2300" u="sng" dirty="0">
                <a:hlinkClick r:id="rId2"/>
              </a:rPr>
              <a:t>https://teams.microsoft.com/l/meetup-join/19%3ad0c610a6f31f4731a6bf90ce69d223e8%40thread.tacv2/1601477251423?context=%7b%22Tid%22%3a%222b291c94-5eb0-44b7-89ea-4baf16ecc4a9%22%2c%22Oid%22%3a%22926d703d-9664-4f2d-844b-65d11cc01364%22%7d</a:t>
            </a:r>
            <a:endParaRPr lang="en-US" sz="2300" dirty="0"/>
          </a:p>
        </p:txBody>
      </p:sp>
    </p:spTree>
    <p:extLst>
      <p:ext uri="{BB962C8B-B14F-4D97-AF65-F5344CB8AC3E}">
        <p14:creationId xmlns:p14="http://schemas.microsoft.com/office/powerpoint/2010/main" val="42039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B5519-99CB-459A-B61D-132650E5751A}"/>
              </a:ext>
            </a:extLst>
          </p:cNvPr>
          <p:cNvSpPr>
            <a:spLocks noGrp="1"/>
          </p:cNvSpPr>
          <p:nvPr>
            <p:ph type="title"/>
          </p:nvPr>
        </p:nvSpPr>
        <p:spPr/>
        <p:txBody>
          <a:bodyPr>
            <a:normAutofit/>
          </a:bodyPr>
          <a:lstStyle/>
          <a:p>
            <a:pPr algn="ctr"/>
            <a:r>
              <a:rPr lang="en-US" sz="4400" dirty="0"/>
              <a:t>St. Jude Club </a:t>
            </a:r>
          </a:p>
        </p:txBody>
      </p:sp>
      <p:sp>
        <p:nvSpPr>
          <p:cNvPr id="3" name="Content Placeholder 2">
            <a:extLst>
              <a:ext uri="{FF2B5EF4-FFF2-40B4-BE49-F238E27FC236}">
                <a16:creationId xmlns:a16="http://schemas.microsoft.com/office/drawing/2014/main" id="{4A38A030-02E5-4171-8118-0E6E49A313C8}"/>
              </a:ext>
            </a:extLst>
          </p:cNvPr>
          <p:cNvSpPr>
            <a:spLocks noGrp="1"/>
          </p:cNvSpPr>
          <p:nvPr>
            <p:ph idx="1"/>
          </p:nvPr>
        </p:nvSpPr>
        <p:spPr/>
        <p:txBody>
          <a:bodyPr>
            <a:normAutofit fontScale="47500" lnSpcReduction="20000"/>
          </a:bodyPr>
          <a:lstStyle/>
          <a:p>
            <a:pPr marL="0" indent="0" algn="ctr">
              <a:buNone/>
            </a:pPr>
            <a:r>
              <a:rPr lang="en-US" sz="3600" dirty="0"/>
              <a:t>This club works with St. Jude to participate in events, raise money, give donations, and more. </a:t>
            </a:r>
          </a:p>
          <a:p>
            <a:pPr marL="0" indent="0" algn="ctr">
              <a:buNone/>
            </a:pPr>
            <a:r>
              <a:rPr lang="en-US" sz="3600" dirty="0"/>
              <a:t>Sponsor: Ms. Altman </a:t>
            </a:r>
          </a:p>
          <a:p>
            <a:pPr marL="0" indent="0">
              <a:buNone/>
            </a:pPr>
            <a:r>
              <a:rPr lang="en-US" sz="2900" dirty="0"/>
              <a:t>Club Name: St Jude Club</a:t>
            </a:r>
          </a:p>
          <a:p>
            <a:pPr marL="0" indent="0">
              <a:buNone/>
            </a:pPr>
            <a:r>
              <a:rPr lang="en-US" sz="2900" dirty="0"/>
              <a:t>Day of Meeting: Thursday</a:t>
            </a:r>
          </a:p>
          <a:p>
            <a:pPr marL="0" indent="0">
              <a:buNone/>
            </a:pPr>
            <a:r>
              <a:rPr lang="en-US" sz="2900" dirty="0"/>
              <a:t>Time: 3:15-3:45</a:t>
            </a:r>
          </a:p>
          <a:p>
            <a:pPr marL="0" indent="0">
              <a:buNone/>
            </a:pPr>
            <a:r>
              <a:rPr lang="en-US" sz="2900" dirty="0"/>
              <a:t>Hyperlink to TEAMS meeting: </a:t>
            </a:r>
          </a:p>
          <a:p>
            <a:pPr marL="0" indent="0">
              <a:buNone/>
            </a:pPr>
            <a:r>
              <a:rPr lang="en-US" sz="2900" u="sng" dirty="0">
                <a:hlinkClick r:id="rId2"/>
              </a:rPr>
              <a:t>https://teams.microsoft.com/l/meetup-join/19%3ameeting_MGZiMzU4YmMtMmVjNS00NWNlLTgzYzQtMTViMjJkY2Q4Y2Uw%40thread.v2/0?context=%7b%22Tid%22%3a%222b291c94-5eb0-44b7-89ea-4baf16ecc4a9%22%2c%22Oid%22%3a%22ad9ff03f-3d96-4f24-bc88-17a3eb9b69b7%22%7d</a:t>
            </a:r>
            <a:r>
              <a:rPr lang="en-US" sz="2900" dirty="0"/>
              <a:t> </a:t>
            </a:r>
          </a:p>
          <a:p>
            <a:pPr marL="0" indent="0">
              <a:buNone/>
            </a:pPr>
            <a:r>
              <a:rPr lang="en-US" sz="2900" dirty="0"/>
              <a:t> </a:t>
            </a:r>
          </a:p>
          <a:p>
            <a:pPr marL="0" indent="0" algn="ctr">
              <a:buNone/>
            </a:pPr>
            <a:endParaRPr lang="en-US" sz="3600" dirty="0"/>
          </a:p>
        </p:txBody>
      </p:sp>
    </p:spTree>
    <p:extLst>
      <p:ext uri="{BB962C8B-B14F-4D97-AF65-F5344CB8AC3E}">
        <p14:creationId xmlns:p14="http://schemas.microsoft.com/office/powerpoint/2010/main" val="1942457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07C6-6A32-4ED9-A553-12C5A909B7E9}"/>
              </a:ext>
            </a:extLst>
          </p:cNvPr>
          <p:cNvSpPr>
            <a:spLocks noGrp="1"/>
          </p:cNvSpPr>
          <p:nvPr>
            <p:ph type="title"/>
          </p:nvPr>
        </p:nvSpPr>
        <p:spPr/>
        <p:txBody>
          <a:bodyPr/>
          <a:lstStyle/>
          <a:p>
            <a:pPr algn="ctr"/>
            <a:r>
              <a:rPr lang="en-US" dirty="0"/>
              <a:t>Science Olympiad </a:t>
            </a:r>
          </a:p>
        </p:txBody>
      </p:sp>
      <p:sp>
        <p:nvSpPr>
          <p:cNvPr id="3" name="Content Placeholder 2">
            <a:extLst>
              <a:ext uri="{FF2B5EF4-FFF2-40B4-BE49-F238E27FC236}">
                <a16:creationId xmlns:a16="http://schemas.microsoft.com/office/drawing/2014/main" id="{346D756F-BB91-46EB-BAD2-B0FCAEC5B8CF}"/>
              </a:ext>
            </a:extLst>
          </p:cNvPr>
          <p:cNvSpPr>
            <a:spLocks noGrp="1"/>
          </p:cNvSpPr>
          <p:nvPr>
            <p:ph idx="1"/>
          </p:nvPr>
        </p:nvSpPr>
        <p:spPr>
          <a:xfrm>
            <a:off x="1451579" y="2015732"/>
            <a:ext cx="10245121" cy="3661168"/>
          </a:xfrm>
        </p:spPr>
        <p:txBody>
          <a:bodyPr>
            <a:normAutofit fontScale="85000" lnSpcReduction="20000"/>
          </a:bodyPr>
          <a:lstStyle/>
          <a:p>
            <a:pPr marL="0" indent="0" algn="ctr">
              <a:buNone/>
            </a:pPr>
            <a:r>
              <a:rPr lang="en-US" sz="2400" dirty="0"/>
              <a:t>The club will promote learning in a variety of scientific disciplines through the formation of Science Olympiad Team which will compete in State, Regional, and National tournaments. </a:t>
            </a:r>
          </a:p>
          <a:p>
            <a:pPr marL="0" indent="0" algn="ctr">
              <a:buNone/>
            </a:pPr>
            <a:r>
              <a:rPr lang="en-US" sz="2400" dirty="0"/>
              <a:t>Sponsor: Mr. Richardson/ Ms. Davis </a:t>
            </a:r>
          </a:p>
          <a:p>
            <a:pPr marL="0" indent="0">
              <a:buNone/>
            </a:pPr>
            <a:r>
              <a:rPr lang="en-US" dirty="0"/>
              <a:t>Club Name: Science Olympiad </a:t>
            </a:r>
          </a:p>
          <a:p>
            <a:pPr marL="0" indent="0">
              <a:buNone/>
            </a:pPr>
            <a:r>
              <a:rPr lang="en-US" dirty="0"/>
              <a:t>Day of Meeting: Thursday</a:t>
            </a:r>
          </a:p>
          <a:p>
            <a:pPr marL="0" indent="0">
              <a:buNone/>
            </a:pPr>
            <a:r>
              <a:rPr lang="en-US" dirty="0"/>
              <a:t>Time: 3:15-3:45</a:t>
            </a:r>
          </a:p>
          <a:p>
            <a:pPr marL="0" indent="0">
              <a:buNone/>
            </a:pPr>
            <a:r>
              <a:rPr lang="en-US" u="sng" dirty="0">
                <a:hlinkClick r:id="rId2"/>
              </a:rPr>
              <a:t>https://teams.microsoft.com/l/meetup-join/19%3aba73db45b1ce44a08f87b0db7c66903f%40thread.tacv2/1600102395403?context=%7b%22Tid%22%3a%222b291c94-5eb0-44b7-89ea-4baf16ecc4a9%22%2c%22Oid%22%3a%22b6856ab6-cad2-4665-8b93-d47ec1860b5c%22%7d</a:t>
            </a:r>
            <a:endParaRPr lang="en-US" dirty="0"/>
          </a:p>
          <a:p>
            <a:pPr marL="0" indent="0">
              <a:buNone/>
            </a:pPr>
            <a:endParaRPr lang="en-US" dirty="0"/>
          </a:p>
          <a:p>
            <a:pPr marL="0" indent="0">
              <a:buNone/>
            </a:pPr>
            <a:endParaRPr lang="en-US" dirty="0"/>
          </a:p>
          <a:p>
            <a:pPr marL="0" indent="0" algn="ctr">
              <a:buNone/>
            </a:pPr>
            <a:endParaRPr lang="en-US" sz="2400" dirty="0"/>
          </a:p>
        </p:txBody>
      </p:sp>
    </p:spTree>
    <p:extLst>
      <p:ext uri="{BB962C8B-B14F-4D97-AF65-F5344CB8AC3E}">
        <p14:creationId xmlns:p14="http://schemas.microsoft.com/office/powerpoint/2010/main" val="1018543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890C7-85C9-4A8D-A4DD-96875686E935}"/>
              </a:ext>
            </a:extLst>
          </p:cNvPr>
          <p:cNvSpPr>
            <a:spLocks noGrp="1"/>
          </p:cNvSpPr>
          <p:nvPr>
            <p:ph type="title"/>
          </p:nvPr>
        </p:nvSpPr>
        <p:spPr/>
        <p:txBody>
          <a:bodyPr/>
          <a:lstStyle/>
          <a:p>
            <a:pPr algn="ctr"/>
            <a:r>
              <a:rPr lang="en-US" dirty="0"/>
              <a:t>Youth In Government</a:t>
            </a:r>
          </a:p>
        </p:txBody>
      </p:sp>
      <p:sp>
        <p:nvSpPr>
          <p:cNvPr id="3" name="Content Placeholder 2">
            <a:extLst>
              <a:ext uri="{FF2B5EF4-FFF2-40B4-BE49-F238E27FC236}">
                <a16:creationId xmlns:a16="http://schemas.microsoft.com/office/drawing/2014/main" id="{4DA86946-5AB8-4D4E-A522-0A37D1DE40BD}"/>
              </a:ext>
            </a:extLst>
          </p:cNvPr>
          <p:cNvSpPr>
            <a:spLocks noGrp="1"/>
          </p:cNvSpPr>
          <p:nvPr>
            <p:ph idx="1"/>
          </p:nvPr>
        </p:nvSpPr>
        <p:spPr>
          <a:xfrm>
            <a:off x="1451579" y="2015732"/>
            <a:ext cx="9603275" cy="4037749"/>
          </a:xfrm>
        </p:spPr>
        <p:txBody>
          <a:bodyPr>
            <a:normAutofit fontScale="77500" lnSpcReduction="20000"/>
          </a:bodyPr>
          <a:lstStyle/>
          <a:p>
            <a:pPr marL="0" indent="0" algn="ctr">
              <a:buNone/>
            </a:pPr>
            <a:r>
              <a:rPr lang="en-US" sz="2600" dirty="0"/>
              <a:t>This club will be a part of the TN youth government program. (TN Youth Legislature program sponsored by the YMCA).</a:t>
            </a:r>
          </a:p>
          <a:p>
            <a:pPr marL="0" indent="0" algn="ctr">
              <a:buNone/>
            </a:pPr>
            <a:r>
              <a:rPr lang="en-US" sz="2600" dirty="0"/>
              <a:t>Students may choose to participate in all 3 branches of TN government, as well as, press.</a:t>
            </a:r>
          </a:p>
          <a:p>
            <a:pPr marL="0" indent="0" algn="ctr">
              <a:buNone/>
            </a:pPr>
            <a:r>
              <a:rPr lang="en-US" sz="2600" dirty="0"/>
              <a:t>Sponsor: Mrs. </a:t>
            </a:r>
            <a:r>
              <a:rPr lang="en-US" sz="2600" dirty="0" err="1"/>
              <a:t>Kannady</a:t>
            </a:r>
            <a:r>
              <a:rPr lang="en-US" sz="2600" dirty="0"/>
              <a:t> </a:t>
            </a:r>
          </a:p>
          <a:p>
            <a:pPr marL="0" indent="0">
              <a:buNone/>
            </a:pPr>
            <a:r>
              <a:rPr lang="en-US" sz="2300" dirty="0"/>
              <a:t>Club: Youth in Government</a:t>
            </a:r>
          </a:p>
          <a:p>
            <a:pPr marL="0" indent="0">
              <a:buNone/>
            </a:pPr>
            <a:r>
              <a:rPr lang="en-US" sz="2300" dirty="0"/>
              <a:t>Day: Thursday</a:t>
            </a:r>
          </a:p>
          <a:p>
            <a:pPr marL="0" indent="0">
              <a:buNone/>
            </a:pPr>
            <a:r>
              <a:rPr lang="en-US" sz="2300" dirty="0"/>
              <a:t>Time: 3:15-4</a:t>
            </a:r>
          </a:p>
          <a:p>
            <a:pPr marL="0" indent="0">
              <a:buNone/>
            </a:pPr>
            <a:r>
              <a:rPr lang="en-US" sz="2300" dirty="0"/>
              <a:t>Link:  </a:t>
            </a:r>
            <a:r>
              <a:rPr lang="en-US" sz="2300" u="sng" dirty="0">
                <a:hlinkClick r:id="rId2"/>
              </a:rPr>
              <a:t>https://teams.microsoft.com/l/meetup-join/19%3a37eaf416a7444c59b464ca1f2dcd3d7a%40thread.tacv2/1601649911728?context=%7b%22Tid%22%3a%222b291c94-5eb0-44b7-89ea-4baf16ecc4a9%22%2c%22Oid%22%3a%22fd98e3b5-9126-45d9-a8be-b52dce83d4f1%22%7d</a:t>
            </a:r>
            <a:endParaRPr lang="en-US" sz="2300" dirty="0"/>
          </a:p>
          <a:p>
            <a:pPr marL="0" indent="0" algn="ctr">
              <a:buNone/>
            </a:pPr>
            <a:endParaRPr lang="en-US" dirty="0"/>
          </a:p>
        </p:txBody>
      </p:sp>
    </p:spTree>
    <p:extLst>
      <p:ext uri="{BB962C8B-B14F-4D97-AF65-F5344CB8AC3E}">
        <p14:creationId xmlns:p14="http://schemas.microsoft.com/office/powerpoint/2010/main" val="3900489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C0F75-CFB2-462E-8DC2-A30226513FD0}"/>
              </a:ext>
            </a:extLst>
          </p:cNvPr>
          <p:cNvSpPr>
            <a:spLocks noGrp="1"/>
          </p:cNvSpPr>
          <p:nvPr>
            <p:ph type="title"/>
          </p:nvPr>
        </p:nvSpPr>
        <p:spPr/>
        <p:txBody>
          <a:bodyPr/>
          <a:lstStyle/>
          <a:p>
            <a:pPr algn="ctr"/>
            <a:r>
              <a:rPr lang="en-US" dirty="0"/>
              <a:t>Mock trial </a:t>
            </a:r>
          </a:p>
        </p:txBody>
      </p:sp>
      <p:sp>
        <p:nvSpPr>
          <p:cNvPr id="3" name="Content Placeholder 2">
            <a:extLst>
              <a:ext uri="{FF2B5EF4-FFF2-40B4-BE49-F238E27FC236}">
                <a16:creationId xmlns:a16="http://schemas.microsoft.com/office/drawing/2014/main" id="{87B07C2E-4263-4117-B98C-96821D22D772}"/>
              </a:ext>
            </a:extLst>
          </p:cNvPr>
          <p:cNvSpPr>
            <a:spLocks noGrp="1"/>
          </p:cNvSpPr>
          <p:nvPr>
            <p:ph idx="1"/>
          </p:nvPr>
        </p:nvSpPr>
        <p:spPr>
          <a:xfrm>
            <a:off x="1451579" y="2015732"/>
            <a:ext cx="9603275" cy="4037749"/>
          </a:xfrm>
        </p:spPr>
        <p:txBody>
          <a:bodyPr>
            <a:normAutofit fontScale="47500" lnSpcReduction="20000"/>
          </a:bodyPr>
          <a:lstStyle/>
          <a:p>
            <a:pPr marL="0" indent="0" algn="ctr">
              <a:buNone/>
            </a:pPr>
            <a:r>
              <a:rPr lang="en-US" sz="3800" dirty="0"/>
              <a:t>This club will alternate between civil and criminal court case. Students study courtroom procedures and then audition for the team. The team will have a civil or criminal case and then compete against local schools. Winning teams compete at state and national level.</a:t>
            </a:r>
          </a:p>
          <a:p>
            <a:pPr marL="0" indent="0" algn="ctr">
              <a:buNone/>
            </a:pPr>
            <a:r>
              <a:rPr lang="en-US" sz="3800" dirty="0"/>
              <a:t>Sponsor: Mrs. </a:t>
            </a:r>
            <a:r>
              <a:rPr lang="en-US" sz="3800" dirty="0" err="1"/>
              <a:t>Kannady</a:t>
            </a:r>
            <a:r>
              <a:rPr lang="en-US" sz="3800" dirty="0"/>
              <a:t> </a:t>
            </a:r>
            <a:endParaRPr lang="en-US" sz="3500" dirty="0"/>
          </a:p>
          <a:p>
            <a:pPr marL="0" indent="0">
              <a:buNone/>
            </a:pPr>
            <a:r>
              <a:rPr lang="en-US" sz="3500" dirty="0"/>
              <a:t>Club: Mock Trial</a:t>
            </a:r>
          </a:p>
          <a:p>
            <a:pPr marL="0" indent="0">
              <a:buNone/>
            </a:pPr>
            <a:r>
              <a:rPr lang="en-US" sz="3500" dirty="0"/>
              <a:t>Day: Tuesday</a:t>
            </a:r>
          </a:p>
          <a:p>
            <a:pPr marL="0" indent="0">
              <a:buNone/>
            </a:pPr>
            <a:r>
              <a:rPr lang="en-US" sz="3500" dirty="0"/>
              <a:t>Time: 4-430pm</a:t>
            </a:r>
          </a:p>
          <a:p>
            <a:pPr marL="0" indent="0">
              <a:buNone/>
            </a:pPr>
            <a:r>
              <a:rPr lang="en-US" sz="3500" dirty="0"/>
              <a:t>Link: </a:t>
            </a:r>
            <a:r>
              <a:rPr lang="en-US" sz="3500" u="sng" dirty="0">
                <a:hlinkClick r:id="rId2"/>
              </a:rPr>
              <a:t>https://teams.microsoft.com/l/meetup-join/19%3a725a7a7c11f74c7f81e5d3f31cac8123%40thread.tacv2/1601649786695?context=%7b%22Tid%22%3a%222b291c94-5eb0-44b7-89ea-4baf16ecc4a9%22%2c%22Oid%22%3a%22fd98e3b5-9126-45d9-a8be-b52dce83d4f1%22%7d</a:t>
            </a:r>
            <a:endParaRPr lang="en-US" sz="3500" dirty="0"/>
          </a:p>
          <a:p>
            <a:pPr marL="0" indent="0" algn="ctr">
              <a:buNone/>
            </a:pPr>
            <a:endParaRPr lang="en-US" dirty="0"/>
          </a:p>
        </p:txBody>
      </p:sp>
    </p:spTree>
    <p:extLst>
      <p:ext uri="{BB962C8B-B14F-4D97-AF65-F5344CB8AC3E}">
        <p14:creationId xmlns:p14="http://schemas.microsoft.com/office/powerpoint/2010/main" val="1327858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8FF68-8CA5-4C4B-95B2-851005EE39DD}"/>
              </a:ext>
            </a:extLst>
          </p:cNvPr>
          <p:cNvSpPr>
            <a:spLocks noGrp="1"/>
          </p:cNvSpPr>
          <p:nvPr>
            <p:ph type="title"/>
          </p:nvPr>
        </p:nvSpPr>
        <p:spPr/>
        <p:txBody>
          <a:bodyPr/>
          <a:lstStyle/>
          <a:p>
            <a:pPr algn="ctr"/>
            <a:r>
              <a:rPr lang="en-US" dirty="0"/>
              <a:t>Key Club </a:t>
            </a:r>
          </a:p>
        </p:txBody>
      </p:sp>
      <p:sp>
        <p:nvSpPr>
          <p:cNvPr id="3" name="Content Placeholder 2">
            <a:extLst>
              <a:ext uri="{FF2B5EF4-FFF2-40B4-BE49-F238E27FC236}">
                <a16:creationId xmlns:a16="http://schemas.microsoft.com/office/drawing/2014/main" id="{3C047AC5-87E3-43F6-90B1-94E520F69BA8}"/>
              </a:ext>
            </a:extLst>
          </p:cNvPr>
          <p:cNvSpPr>
            <a:spLocks noGrp="1"/>
          </p:cNvSpPr>
          <p:nvPr>
            <p:ph idx="1"/>
          </p:nvPr>
        </p:nvSpPr>
        <p:spPr>
          <a:xfrm>
            <a:off x="1451579" y="2015732"/>
            <a:ext cx="9603275" cy="3915168"/>
          </a:xfrm>
        </p:spPr>
        <p:txBody>
          <a:bodyPr>
            <a:normAutofit fontScale="77500" lnSpcReduction="20000"/>
          </a:bodyPr>
          <a:lstStyle/>
          <a:p>
            <a:pPr marL="0" indent="0" algn="ctr">
              <a:buNone/>
            </a:pPr>
            <a:r>
              <a:rPr lang="en-US" sz="2600" dirty="0"/>
              <a:t>This club will organize a group of students for volunteer projects in the community to help members get volunteer experiences and to help our communities be stronger. This club promotes leadership. </a:t>
            </a:r>
          </a:p>
          <a:p>
            <a:pPr marL="0" indent="0" algn="ctr">
              <a:buNone/>
            </a:pPr>
            <a:r>
              <a:rPr lang="en-US" sz="2600" dirty="0"/>
              <a:t>Sponsor: Mrs. Kirby </a:t>
            </a:r>
          </a:p>
          <a:p>
            <a:pPr marL="0" indent="0">
              <a:buNone/>
            </a:pPr>
            <a:r>
              <a:rPr lang="en-US" sz="2300" dirty="0"/>
              <a:t>Day of Meeting: Friday</a:t>
            </a:r>
          </a:p>
          <a:p>
            <a:pPr marL="0" indent="0">
              <a:buNone/>
            </a:pPr>
            <a:r>
              <a:rPr lang="en-US" sz="2300" dirty="0"/>
              <a:t>Time: 4:00-5:00</a:t>
            </a:r>
          </a:p>
          <a:p>
            <a:pPr marL="0" indent="0">
              <a:buNone/>
            </a:pPr>
            <a:r>
              <a:rPr lang="en-US" sz="2300" dirty="0"/>
              <a:t>Hyperlink to TEAMS meeting: </a:t>
            </a:r>
            <a:r>
              <a:rPr lang="en-US" sz="2300" u="sng" dirty="0">
                <a:hlinkClick r:id="rId2"/>
              </a:rPr>
              <a:t>https://teams.microsoft.com/l/meetup-join/19%3a047e1ad3cdaf4560ae83d7a488e32988%40thread.tacv2/1601521630164?context=%7b%22Tid%22%3a%222b291c94-5eb0-44b7-89ea-4baf16ecc4a9%22%2c%22Oid%22%3a%22edc86df9-c788-497a-87e2-30b356be9423%22%7d</a:t>
            </a:r>
            <a:endParaRPr lang="en-US" sz="2300" dirty="0"/>
          </a:p>
          <a:p>
            <a:pPr marL="0" indent="0" algn="ctr">
              <a:buNone/>
            </a:pPr>
            <a:endParaRPr lang="en-US" dirty="0"/>
          </a:p>
        </p:txBody>
      </p:sp>
    </p:spTree>
    <p:extLst>
      <p:ext uri="{BB962C8B-B14F-4D97-AF65-F5344CB8AC3E}">
        <p14:creationId xmlns:p14="http://schemas.microsoft.com/office/powerpoint/2010/main" val="28779306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0E545-D88B-44E8-A278-E9761D787B81}"/>
              </a:ext>
            </a:extLst>
          </p:cNvPr>
          <p:cNvSpPr>
            <a:spLocks noGrp="1"/>
          </p:cNvSpPr>
          <p:nvPr>
            <p:ph type="title"/>
          </p:nvPr>
        </p:nvSpPr>
        <p:spPr/>
        <p:txBody>
          <a:bodyPr/>
          <a:lstStyle/>
          <a:p>
            <a:pPr algn="ctr"/>
            <a:r>
              <a:rPr lang="en-US" dirty="0"/>
              <a:t>Jewish Student Group </a:t>
            </a:r>
          </a:p>
        </p:txBody>
      </p:sp>
      <p:sp>
        <p:nvSpPr>
          <p:cNvPr id="3" name="Content Placeholder 2">
            <a:extLst>
              <a:ext uri="{FF2B5EF4-FFF2-40B4-BE49-F238E27FC236}">
                <a16:creationId xmlns:a16="http://schemas.microsoft.com/office/drawing/2014/main" id="{9BC9CB81-ED8B-4A9B-8D26-883D9A2292E0}"/>
              </a:ext>
            </a:extLst>
          </p:cNvPr>
          <p:cNvSpPr>
            <a:spLocks noGrp="1"/>
          </p:cNvSpPr>
          <p:nvPr>
            <p:ph idx="1"/>
          </p:nvPr>
        </p:nvSpPr>
        <p:spPr>
          <a:xfrm>
            <a:off x="1451579" y="2015732"/>
            <a:ext cx="9603275" cy="4037749"/>
          </a:xfrm>
        </p:spPr>
        <p:txBody>
          <a:bodyPr>
            <a:normAutofit fontScale="85000" lnSpcReduction="10000"/>
          </a:bodyPr>
          <a:lstStyle/>
          <a:p>
            <a:pPr marL="0" indent="0" algn="ctr">
              <a:buNone/>
            </a:pPr>
            <a:r>
              <a:rPr lang="en-US" dirty="0"/>
              <a:t>This club is for students interested in expanding their Jewish knowledge and cultural awareness. You do not have to be Jewish to participate</a:t>
            </a:r>
          </a:p>
          <a:p>
            <a:pPr marL="0" indent="0" algn="ctr">
              <a:buNone/>
            </a:pPr>
            <a:r>
              <a:rPr lang="en-US" dirty="0"/>
              <a:t>Sponsor: Mrs. </a:t>
            </a:r>
            <a:r>
              <a:rPr lang="en-US" dirty="0" err="1"/>
              <a:t>Kannady</a:t>
            </a:r>
            <a:r>
              <a:rPr lang="en-US" dirty="0"/>
              <a:t> </a:t>
            </a:r>
          </a:p>
          <a:p>
            <a:pPr marL="0" indent="0">
              <a:buNone/>
            </a:pPr>
            <a:r>
              <a:rPr lang="en-US" dirty="0"/>
              <a:t>Club: Jewish Student Group</a:t>
            </a:r>
          </a:p>
          <a:p>
            <a:pPr marL="0" indent="0">
              <a:buNone/>
            </a:pPr>
            <a:r>
              <a:rPr lang="en-US" dirty="0"/>
              <a:t>Day: Tuesday</a:t>
            </a:r>
          </a:p>
          <a:p>
            <a:pPr marL="0" indent="0">
              <a:buNone/>
            </a:pPr>
            <a:r>
              <a:rPr lang="en-US" dirty="0"/>
              <a:t>Time: 3:30-4</a:t>
            </a:r>
          </a:p>
          <a:p>
            <a:pPr marL="0" indent="0">
              <a:buNone/>
            </a:pPr>
            <a:r>
              <a:rPr lang="en-US" dirty="0"/>
              <a:t>link: </a:t>
            </a:r>
            <a:r>
              <a:rPr lang="en-US" u="sng" dirty="0">
                <a:hlinkClick r:id="rId2"/>
              </a:rPr>
              <a:t>https://teams.microsoft.com/l/meetup-join/19%3a27b85a6d2085410daa823800c7025527%40thread.tacv2/1601649647724?context=%7b%22Tid%22%3a%222b291c94-5eb0-44b7-89ea-4baf16ecc4a9%22%2c%22Oid%22%3a%22fd98e3b5-9126-45d9-a8be-b52dce83d4f1%22%7d</a:t>
            </a:r>
            <a:endParaRPr lang="en-US" dirty="0"/>
          </a:p>
          <a:p>
            <a:pPr marL="0" indent="0">
              <a:buNone/>
            </a:pPr>
            <a:r>
              <a:rPr lang="en-US" dirty="0"/>
              <a:t> </a:t>
            </a:r>
          </a:p>
          <a:p>
            <a:pPr marL="0" indent="0" algn="ctr">
              <a:buNone/>
            </a:pPr>
            <a:endParaRPr lang="en-US" dirty="0"/>
          </a:p>
          <a:p>
            <a:endParaRPr lang="en-US" dirty="0"/>
          </a:p>
        </p:txBody>
      </p:sp>
    </p:spTree>
    <p:extLst>
      <p:ext uri="{BB962C8B-B14F-4D97-AF65-F5344CB8AC3E}">
        <p14:creationId xmlns:p14="http://schemas.microsoft.com/office/powerpoint/2010/main" val="3181344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26A84-2DE3-4C88-B0B1-168721FB25F1}"/>
              </a:ext>
            </a:extLst>
          </p:cNvPr>
          <p:cNvSpPr>
            <a:spLocks noGrp="1"/>
          </p:cNvSpPr>
          <p:nvPr>
            <p:ph type="title"/>
          </p:nvPr>
        </p:nvSpPr>
        <p:spPr/>
        <p:txBody>
          <a:bodyPr/>
          <a:lstStyle/>
          <a:p>
            <a:pPr algn="ctr"/>
            <a:r>
              <a:rPr lang="en-US" dirty="0"/>
              <a:t>WSHS Journalists Association </a:t>
            </a:r>
          </a:p>
        </p:txBody>
      </p:sp>
      <p:sp>
        <p:nvSpPr>
          <p:cNvPr id="3" name="Content Placeholder 2">
            <a:extLst>
              <a:ext uri="{FF2B5EF4-FFF2-40B4-BE49-F238E27FC236}">
                <a16:creationId xmlns:a16="http://schemas.microsoft.com/office/drawing/2014/main" id="{C0C66247-FA96-4A0B-90D6-AE057C7C0CAD}"/>
              </a:ext>
            </a:extLst>
          </p:cNvPr>
          <p:cNvSpPr>
            <a:spLocks noGrp="1"/>
          </p:cNvSpPr>
          <p:nvPr>
            <p:ph idx="1"/>
          </p:nvPr>
        </p:nvSpPr>
        <p:spPr>
          <a:xfrm>
            <a:off x="1451579" y="2015732"/>
            <a:ext cx="10041921" cy="4037749"/>
          </a:xfrm>
        </p:spPr>
        <p:txBody>
          <a:bodyPr>
            <a:normAutofit fontScale="62500" lnSpcReduction="20000"/>
          </a:bodyPr>
          <a:lstStyle/>
          <a:p>
            <a:pPr marL="0" indent="0" algn="ctr">
              <a:buNone/>
            </a:pPr>
            <a:r>
              <a:rPr lang="en-US" sz="2600" dirty="0"/>
              <a:t>The White Station Journalists Association conducts interviews with people of different professions to help students guide their future paths. Students learn about the responsibilities of each profession and organization, make incredible connection networks, and improve their leadership and social skills greatly. White Station Journalists Association is certified under WSHS for the Presidential Volunteer Service Award. </a:t>
            </a:r>
          </a:p>
          <a:p>
            <a:pPr marL="0" indent="0" algn="ctr">
              <a:buNone/>
            </a:pPr>
            <a:r>
              <a:rPr lang="en-US" sz="2600" dirty="0"/>
              <a:t>Sponsor: Ms. Fisher </a:t>
            </a:r>
          </a:p>
          <a:p>
            <a:pPr marL="0" indent="0">
              <a:buNone/>
            </a:pPr>
            <a:r>
              <a:rPr lang="en-US" sz="1900" dirty="0"/>
              <a:t>Club Name: White Station’s Journalists Association</a:t>
            </a:r>
          </a:p>
          <a:p>
            <a:pPr marL="0" indent="0">
              <a:buNone/>
            </a:pPr>
            <a:r>
              <a:rPr lang="en-US" sz="1900" dirty="0"/>
              <a:t>Meets: Second Thursday of the Month</a:t>
            </a:r>
          </a:p>
          <a:p>
            <a:pPr marL="0" indent="0">
              <a:buNone/>
            </a:pPr>
            <a:r>
              <a:rPr lang="en-US" sz="1900" dirty="0"/>
              <a:t>Time: 3:15-3:45</a:t>
            </a:r>
          </a:p>
          <a:p>
            <a:pPr marL="0" indent="0">
              <a:buNone/>
            </a:pPr>
            <a:r>
              <a:rPr lang="en-US" sz="1900" u="sng" dirty="0">
                <a:hlinkClick r:id="rId2"/>
              </a:rPr>
              <a:t>https://teams.microsoft.com/dl/launcher/launcher.html?url=%2F_%23%2Fl%2Fmeetup-join%2F19%3Ameeting_ZWQ5MmEzMmQtYTU0ZS00YWU2LTg2NDItZGY1YmIwMDFkMTI0%40thread.v2%2F0%3Fcontext%3D%257b%2522Tid%2522%253a%25222b291c94-5eb0-44b7-89ea-4baf16ecc4a9%2522%252c%2522Oid%2522%253a%25227e4b3874-6db4-4ffd-af9f-e33fbe89cf7c%2522%257d%26anon%3Dtrue&amp;type=meetup-join&amp;deeplinkId=15bfaeaf-8ebe-4cdd-a8c6-a4dd9342bb92&amp;directDl=true&amp;msLaunch=true&amp;enableMobilePage=true&amp;suppressPrompt=true</a:t>
            </a:r>
            <a:endParaRPr lang="en-US" sz="1900" dirty="0"/>
          </a:p>
          <a:p>
            <a:pPr marL="0" indent="0">
              <a:buNone/>
            </a:pPr>
            <a:r>
              <a:rPr lang="en-US" sz="1900" dirty="0"/>
              <a:t> </a:t>
            </a:r>
          </a:p>
          <a:p>
            <a:endParaRPr lang="en-US" dirty="0"/>
          </a:p>
        </p:txBody>
      </p:sp>
    </p:spTree>
    <p:extLst>
      <p:ext uri="{BB962C8B-B14F-4D97-AF65-F5344CB8AC3E}">
        <p14:creationId xmlns:p14="http://schemas.microsoft.com/office/powerpoint/2010/main" val="15685907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BA10B-80BF-4AF1-8B69-391E6B067594}"/>
              </a:ext>
            </a:extLst>
          </p:cNvPr>
          <p:cNvSpPr>
            <a:spLocks noGrp="1"/>
          </p:cNvSpPr>
          <p:nvPr>
            <p:ph type="title"/>
          </p:nvPr>
        </p:nvSpPr>
        <p:spPr/>
        <p:txBody>
          <a:bodyPr/>
          <a:lstStyle/>
          <a:p>
            <a:pPr algn="ctr"/>
            <a:r>
              <a:rPr lang="en-US" dirty="0"/>
              <a:t>FBLA (Future Business Leaders of America)</a:t>
            </a:r>
          </a:p>
        </p:txBody>
      </p:sp>
      <p:sp>
        <p:nvSpPr>
          <p:cNvPr id="3" name="Content Placeholder 2">
            <a:extLst>
              <a:ext uri="{FF2B5EF4-FFF2-40B4-BE49-F238E27FC236}">
                <a16:creationId xmlns:a16="http://schemas.microsoft.com/office/drawing/2014/main" id="{F77B4524-3D32-44EB-9E41-C3ACE7270BB8}"/>
              </a:ext>
            </a:extLst>
          </p:cNvPr>
          <p:cNvSpPr>
            <a:spLocks noGrp="1"/>
          </p:cNvSpPr>
          <p:nvPr>
            <p:ph idx="1"/>
          </p:nvPr>
        </p:nvSpPr>
        <p:spPr>
          <a:xfrm>
            <a:off x="1451579" y="2015732"/>
            <a:ext cx="9216421" cy="3450613"/>
          </a:xfrm>
        </p:spPr>
        <p:txBody>
          <a:bodyPr>
            <a:normAutofit fontScale="77500" lnSpcReduction="20000"/>
          </a:bodyPr>
          <a:lstStyle/>
          <a:p>
            <a:pPr marL="0" indent="0" algn="ctr">
              <a:buNone/>
            </a:pPr>
            <a:r>
              <a:rPr lang="en-US" b="1" i="1" dirty="0">
                <a:latin typeface="+mj-lt"/>
              </a:rPr>
              <a:t>Future Business Leaders of America (FBLA) inspires and prepares students to become community-minded business leaders in a global society through relevant career preparation and leadership experiences.</a:t>
            </a:r>
          </a:p>
          <a:p>
            <a:pPr marL="0" indent="0" algn="ctr">
              <a:buNone/>
            </a:pPr>
            <a:r>
              <a:rPr lang="en-US" dirty="0">
                <a:latin typeface="+mj-lt"/>
              </a:rPr>
              <a:t>Sponsor: Ms. Curry </a:t>
            </a:r>
          </a:p>
          <a:p>
            <a:pPr marL="0" indent="0">
              <a:buNone/>
            </a:pPr>
            <a:endParaRPr lang="en-US" sz="1800" dirty="0"/>
          </a:p>
          <a:p>
            <a:pPr marL="0" indent="0">
              <a:buNone/>
            </a:pPr>
            <a:r>
              <a:rPr lang="en-US" sz="1800" dirty="0"/>
              <a:t>Club Name:  Future Business Leaders of America (FBLA)</a:t>
            </a:r>
          </a:p>
          <a:p>
            <a:pPr marL="0" indent="0">
              <a:buNone/>
            </a:pPr>
            <a:r>
              <a:rPr lang="en-US" sz="1800" dirty="0"/>
              <a:t>Day of Meeting:  1st and 3</a:t>
            </a:r>
            <a:r>
              <a:rPr lang="en-US" sz="1800" baseline="30000" dirty="0"/>
              <a:t>rd</a:t>
            </a:r>
            <a:r>
              <a:rPr lang="en-US" sz="1800" dirty="0"/>
              <a:t> Monday</a:t>
            </a:r>
          </a:p>
          <a:p>
            <a:pPr marL="0" indent="0">
              <a:buNone/>
            </a:pPr>
            <a:r>
              <a:rPr lang="en-US" sz="1800" dirty="0"/>
              <a:t>Time:  3:15</a:t>
            </a:r>
          </a:p>
          <a:p>
            <a:pPr marL="0" indent="0">
              <a:buNone/>
            </a:pPr>
            <a:r>
              <a:rPr lang="en-US" sz="1800" dirty="0"/>
              <a:t>Hyperlink to Teams meeting:  </a:t>
            </a:r>
            <a:r>
              <a:rPr lang="en-US" sz="1800" u="sng" dirty="0">
                <a:hlinkClick r:id="rId2"/>
              </a:rPr>
              <a:t>https://teams.microsoft.com/l/channel/19%3a259a9eea1f484daea479508592a95ddd%40thread.tacv2/General?groupId=16a7f653-de57-4bbe-bd69-475aa1234330&amp;tenantId=2b291c94-5eb0-44b7-89ea-4baf16ecc4a9</a:t>
            </a:r>
            <a:endParaRPr lang="en-US" sz="1800" dirty="0"/>
          </a:p>
          <a:p>
            <a:endParaRPr lang="en-US" dirty="0"/>
          </a:p>
        </p:txBody>
      </p:sp>
    </p:spTree>
    <p:extLst>
      <p:ext uri="{BB962C8B-B14F-4D97-AF65-F5344CB8AC3E}">
        <p14:creationId xmlns:p14="http://schemas.microsoft.com/office/powerpoint/2010/main" val="5268281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4A0E3-6BF7-4D91-B1D3-D9C5FB4D98B9}"/>
              </a:ext>
            </a:extLst>
          </p:cNvPr>
          <p:cNvSpPr>
            <a:spLocks noGrp="1"/>
          </p:cNvSpPr>
          <p:nvPr>
            <p:ph type="title"/>
          </p:nvPr>
        </p:nvSpPr>
        <p:spPr/>
        <p:txBody>
          <a:bodyPr/>
          <a:lstStyle/>
          <a:p>
            <a:pPr algn="ctr"/>
            <a:r>
              <a:rPr lang="en-US" dirty="0"/>
              <a:t>International  Club </a:t>
            </a:r>
          </a:p>
        </p:txBody>
      </p:sp>
      <p:sp>
        <p:nvSpPr>
          <p:cNvPr id="3" name="Content Placeholder 2">
            <a:extLst>
              <a:ext uri="{FF2B5EF4-FFF2-40B4-BE49-F238E27FC236}">
                <a16:creationId xmlns:a16="http://schemas.microsoft.com/office/drawing/2014/main" id="{F2F830CC-90B3-4715-9ECB-95C06C35627F}"/>
              </a:ext>
            </a:extLst>
          </p:cNvPr>
          <p:cNvSpPr>
            <a:spLocks noGrp="1"/>
          </p:cNvSpPr>
          <p:nvPr>
            <p:ph idx="1"/>
          </p:nvPr>
        </p:nvSpPr>
        <p:spPr/>
        <p:txBody>
          <a:bodyPr>
            <a:normAutofit fontScale="92500" lnSpcReduction="20000"/>
          </a:bodyPr>
          <a:lstStyle/>
          <a:p>
            <a:pPr marL="0" indent="0" algn="ctr">
              <a:buNone/>
            </a:pPr>
            <a:r>
              <a:rPr lang="en-US" dirty="0"/>
              <a:t>This Club brings together students from a variety of cultural backgrounds in order to raise multicultural awareness and encourage friendship in our school community.</a:t>
            </a:r>
          </a:p>
          <a:p>
            <a:pPr marL="0" indent="0" algn="ctr">
              <a:buNone/>
            </a:pPr>
            <a:r>
              <a:rPr lang="en-US" sz="1800" dirty="0"/>
              <a:t>Sponsor: Mrs. </a:t>
            </a:r>
            <a:r>
              <a:rPr lang="en-US" sz="1800" dirty="0" err="1"/>
              <a:t>Alsobrook</a:t>
            </a:r>
            <a:r>
              <a:rPr lang="en-US" sz="1800" dirty="0"/>
              <a:t> </a:t>
            </a:r>
          </a:p>
          <a:p>
            <a:pPr marL="0" indent="0">
              <a:buNone/>
            </a:pPr>
            <a:r>
              <a:rPr lang="en-US" sz="1800" dirty="0"/>
              <a:t>Club Name: International Club</a:t>
            </a:r>
          </a:p>
          <a:p>
            <a:pPr marL="0" indent="0">
              <a:buNone/>
            </a:pPr>
            <a:r>
              <a:rPr lang="en-US" sz="1800" dirty="0"/>
              <a:t>Day of Meeting: Thursday</a:t>
            </a:r>
          </a:p>
          <a:p>
            <a:pPr marL="0" indent="0">
              <a:buNone/>
            </a:pPr>
            <a:r>
              <a:rPr lang="en-US" sz="1800" dirty="0"/>
              <a:t>Time: 3:15 - 3:45</a:t>
            </a:r>
          </a:p>
          <a:p>
            <a:pPr marL="0" indent="0">
              <a:buNone/>
            </a:pPr>
            <a:r>
              <a:rPr lang="en-US" sz="1800" dirty="0"/>
              <a:t>Hyperlink to Teams Meeting: </a:t>
            </a:r>
            <a:r>
              <a:rPr lang="en-US" sz="1800" u="sng" dirty="0">
                <a:hlinkClick r:id="rId2"/>
              </a:rPr>
              <a:t>https://teams.microsoft.com/l/channel/19%3afe38cd64aab94efaa3d026a534f9dac4%40thread.tacv2/General?groupId=1b3c4c52-56e0-4ae4-9962-67b8c008964b&amp;tenantId=2b291c94-5eb0-44b7-89ea-4baf16ecc4a9</a:t>
            </a:r>
            <a:endParaRPr lang="en-US" sz="1800" dirty="0"/>
          </a:p>
          <a:p>
            <a:endParaRPr lang="en-US" dirty="0"/>
          </a:p>
        </p:txBody>
      </p:sp>
    </p:spTree>
    <p:extLst>
      <p:ext uri="{BB962C8B-B14F-4D97-AF65-F5344CB8AC3E}">
        <p14:creationId xmlns:p14="http://schemas.microsoft.com/office/powerpoint/2010/main" val="8157425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6BAC8-E812-455B-9811-FF0F9E0A0FC5}"/>
              </a:ext>
            </a:extLst>
          </p:cNvPr>
          <p:cNvSpPr>
            <a:spLocks noGrp="1"/>
          </p:cNvSpPr>
          <p:nvPr>
            <p:ph type="title"/>
          </p:nvPr>
        </p:nvSpPr>
        <p:spPr>
          <a:xfrm>
            <a:off x="1451579" y="804519"/>
            <a:ext cx="9603275" cy="897281"/>
          </a:xfrm>
        </p:spPr>
        <p:txBody>
          <a:bodyPr/>
          <a:lstStyle/>
          <a:p>
            <a:pPr algn="ctr"/>
            <a:r>
              <a:rPr lang="en-US" dirty="0"/>
              <a:t>How to Join the Club</a:t>
            </a:r>
          </a:p>
        </p:txBody>
      </p:sp>
      <p:sp>
        <p:nvSpPr>
          <p:cNvPr id="3" name="Content Placeholder 2">
            <a:extLst>
              <a:ext uri="{FF2B5EF4-FFF2-40B4-BE49-F238E27FC236}">
                <a16:creationId xmlns:a16="http://schemas.microsoft.com/office/drawing/2014/main" id="{1A2771F0-6BA0-47ED-8BED-7A5D51B5DB81}"/>
              </a:ext>
            </a:extLst>
          </p:cNvPr>
          <p:cNvSpPr>
            <a:spLocks noGrp="1"/>
          </p:cNvSpPr>
          <p:nvPr>
            <p:ph idx="1"/>
          </p:nvPr>
        </p:nvSpPr>
        <p:spPr>
          <a:xfrm>
            <a:off x="1451579" y="1968499"/>
            <a:ext cx="10346721" cy="4084981"/>
          </a:xfrm>
        </p:spPr>
        <p:txBody>
          <a:bodyPr>
            <a:normAutofit fontScale="92500" lnSpcReduction="20000"/>
          </a:bodyPr>
          <a:lstStyle/>
          <a:p>
            <a:r>
              <a:rPr lang="en-US" dirty="0"/>
              <a:t>Interest meetings for all clubs will be October 19</a:t>
            </a:r>
            <a:r>
              <a:rPr lang="en-US" baseline="30000" dirty="0"/>
              <a:t>th</a:t>
            </a:r>
            <a:r>
              <a:rPr lang="en-US" dirty="0"/>
              <a:t> – 23</a:t>
            </a:r>
            <a:r>
              <a:rPr lang="en-US" baseline="30000" dirty="0"/>
              <a:t>rd</a:t>
            </a:r>
            <a:r>
              <a:rPr lang="en-US" dirty="0"/>
              <a:t> (you need to join this week)</a:t>
            </a:r>
          </a:p>
          <a:p>
            <a:r>
              <a:rPr lang="en-US" dirty="0"/>
              <a:t>On the day of the club’s meeting time…click on the hyperlink to join the meeting. </a:t>
            </a:r>
          </a:p>
          <a:p>
            <a:r>
              <a:rPr lang="en-US" dirty="0"/>
              <a:t>Example: If the club meets on Tuesday at 3:15 then on Oct. 20</a:t>
            </a:r>
            <a:r>
              <a:rPr lang="en-US" baseline="30000" dirty="0"/>
              <a:t>th</a:t>
            </a:r>
            <a:r>
              <a:rPr lang="en-US" dirty="0"/>
              <a:t> at 3:15 you would need to join the TEAMs meeting to meet the sponsor//club president and join </a:t>
            </a:r>
          </a:p>
          <a:p>
            <a:r>
              <a:rPr lang="en-US" dirty="0"/>
              <a:t>The power point will be located on our website</a:t>
            </a:r>
          </a:p>
          <a:p>
            <a:r>
              <a:rPr lang="en-US" dirty="0"/>
              <a:t>If you can not join the TEAMs meeting…email the sponsor to get further instructions on how to join the club (Staff emails can be found on our website)</a:t>
            </a:r>
          </a:p>
          <a:p>
            <a:r>
              <a:rPr lang="en-US" dirty="0"/>
              <a:t>Joining a club gives you an opportunity to be social and active in your school</a:t>
            </a:r>
          </a:p>
          <a:p>
            <a:endParaRPr lang="en-US" dirty="0"/>
          </a:p>
          <a:p>
            <a:pPr marL="0" indent="0" algn="ctr">
              <a:buNone/>
            </a:pPr>
            <a:r>
              <a:rPr lang="en-US" dirty="0"/>
              <a:t>Join A CLUB on October 19</a:t>
            </a:r>
            <a:r>
              <a:rPr lang="en-US" baseline="30000" dirty="0"/>
              <a:t>th</a:t>
            </a:r>
            <a:r>
              <a:rPr lang="en-US" dirty="0"/>
              <a:t> – 23</a:t>
            </a:r>
            <a:r>
              <a:rPr lang="en-US" baseline="30000" dirty="0"/>
              <a:t>rd</a:t>
            </a:r>
            <a:endParaRPr lang="en-US" dirty="0"/>
          </a:p>
        </p:txBody>
      </p:sp>
    </p:spTree>
    <p:extLst>
      <p:ext uri="{BB962C8B-B14F-4D97-AF65-F5344CB8AC3E}">
        <p14:creationId xmlns:p14="http://schemas.microsoft.com/office/powerpoint/2010/main" val="3266781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D2E9D-765C-4B51-BE20-6CA92CB06BE5}"/>
              </a:ext>
            </a:extLst>
          </p:cNvPr>
          <p:cNvSpPr>
            <a:spLocks noGrp="1"/>
          </p:cNvSpPr>
          <p:nvPr>
            <p:ph type="title"/>
          </p:nvPr>
        </p:nvSpPr>
        <p:spPr/>
        <p:txBody>
          <a:bodyPr>
            <a:normAutofit/>
          </a:bodyPr>
          <a:lstStyle/>
          <a:p>
            <a:pPr algn="ctr"/>
            <a:r>
              <a:rPr lang="en-US" sz="4000" dirty="0"/>
              <a:t>Film Club </a:t>
            </a:r>
          </a:p>
        </p:txBody>
      </p:sp>
      <p:sp>
        <p:nvSpPr>
          <p:cNvPr id="3" name="Content Placeholder 2">
            <a:extLst>
              <a:ext uri="{FF2B5EF4-FFF2-40B4-BE49-F238E27FC236}">
                <a16:creationId xmlns:a16="http://schemas.microsoft.com/office/drawing/2014/main" id="{9D667E11-1A90-47E4-99CC-9CB25384BC0D}"/>
              </a:ext>
            </a:extLst>
          </p:cNvPr>
          <p:cNvSpPr>
            <a:spLocks noGrp="1"/>
          </p:cNvSpPr>
          <p:nvPr>
            <p:ph idx="1"/>
          </p:nvPr>
        </p:nvSpPr>
        <p:spPr>
          <a:xfrm>
            <a:off x="1451579" y="1853754"/>
            <a:ext cx="9603275" cy="3612591"/>
          </a:xfrm>
        </p:spPr>
        <p:txBody>
          <a:bodyPr>
            <a:normAutofit fontScale="92500" lnSpcReduction="20000"/>
          </a:bodyPr>
          <a:lstStyle/>
          <a:p>
            <a:pPr marL="0" indent="0" algn="ctr">
              <a:buNone/>
            </a:pPr>
            <a:r>
              <a:rPr lang="en-US" sz="2400" dirty="0"/>
              <a:t>This club will expose students to aspects of culture by way of cinematography through movies and films. </a:t>
            </a:r>
          </a:p>
          <a:p>
            <a:pPr marL="0" indent="0" algn="ctr">
              <a:buNone/>
            </a:pPr>
            <a:r>
              <a:rPr lang="en-US" sz="2400" dirty="0"/>
              <a:t>Sponsor: Mr. Rob Wade </a:t>
            </a:r>
          </a:p>
          <a:p>
            <a:pPr marL="0" indent="0">
              <a:buNone/>
            </a:pPr>
            <a:r>
              <a:rPr lang="en-US" sz="1900" dirty="0"/>
              <a:t>Club Name: Film Club</a:t>
            </a:r>
          </a:p>
          <a:p>
            <a:pPr marL="0" indent="0">
              <a:buNone/>
            </a:pPr>
            <a:r>
              <a:rPr lang="en-US" sz="1900" dirty="0"/>
              <a:t>Day of Meeting: Tuesday</a:t>
            </a:r>
          </a:p>
          <a:p>
            <a:pPr marL="0" indent="0">
              <a:buNone/>
            </a:pPr>
            <a:r>
              <a:rPr lang="en-US" sz="1900" dirty="0"/>
              <a:t>Time: 3:15-4:00</a:t>
            </a:r>
          </a:p>
          <a:p>
            <a:pPr marL="0" indent="0" algn="ctr">
              <a:buNone/>
            </a:pPr>
            <a:r>
              <a:rPr lang="en-US" sz="1900" u="sng" dirty="0">
                <a:hlinkClick r:id="rId2"/>
              </a:rPr>
              <a:t>https://teams.microsoft.com/l/channel/19%3a6b11fdfa332741ca8114cc439ee23cc6%40thread.tacv2/General?groupId=666fe0ed-f3f6-4dac-9ced-37486895ad56&amp;tenantId=2b291c94-5eb0-44b7-89ea-4baf16ecc4a9</a:t>
            </a:r>
            <a:endParaRPr lang="en-US" sz="1900" dirty="0"/>
          </a:p>
          <a:p>
            <a:pPr marL="0" indent="0" algn="ctr">
              <a:buNone/>
            </a:pPr>
            <a:endParaRPr lang="en-US" sz="3600" dirty="0"/>
          </a:p>
        </p:txBody>
      </p:sp>
    </p:spTree>
    <p:extLst>
      <p:ext uri="{BB962C8B-B14F-4D97-AF65-F5344CB8AC3E}">
        <p14:creationId xmlns:p14="http://schemas.microsoft.com/office/powerpoint/2010/main" val="1476421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B856-3BE7-4CA3-A290-94B3D191D907}"/>
              </a:ext>
            </a:extLst>
          </p:cNvPr>
          <p:cNvSpPr>
            <a:spLocks noGrp="1"/>
          </p:cNvSpPr>
          <p:nvPr>
            <p:ph type="title"/>
          </p:nvPr>
        </p:nvSpPr>
        <p:spPr/>
        <p:txBody>
          <a:bodyPr>
            <a:normAutofit/>
          </a:bodyPr>
          <a:lstStyle/>
          <a:p>
            <a:pPr algn="ctr"/>
            <a:r>
              <a:rPr lang="en-US" sz="4400" dirty="0"/>
              <a:t>Next Gen Men </a:t>
            </a:r>
          </a:p>
        </p:txBody>
      </p:sp>
      <p:sp>
        <p:nvSpPr>
          <p:cNvPr id="3" name="Content Placeholder 2">
            <a:extLst>
              <a:ext uri="{FF2B5EF4-FFF2-40B4-BE49-F238E27FC236}">
                <a16:creationId xmlns:a16="http://schemas.microsoft.com/office/drawing/2014/main" id="{88AB62CB-543E-44E1-82DC-CB2441768EA5}"/>
              </a:ext>
            </a:extLst>
          </p:cNvPr>
          <p:cNvSpPr>
            <a:spLocks noGrp="1"/>
          </p:cNvSpPr>
          <p:nvPr>
            <p:ph idx="1"/>
          </p:nvPr>
        </p:nvSpPr>
        <p:spPr>
          <a:xfrm>
            <a:off x="1451579" y="2015732"/>
            <a:ext cx="9978421" cy="3826268"/>
          </a:xfrm>
        </p:spPr>
        <p:txBody>
          <a:bodyPr>
            <a:normAutofit fontScale="62500" lnSpcReduction="20000"/>
          </a:bodyPr>
          <a:lstStyle/>
          <a:p>
            <a:pPr marL="0" indent="0" algn="ctr">
              <a:buNone/>
            </a:pPr>
            <a:r>
              <a:rPr lang="en-US" sz="2600" dirty="0"/>
              <a:t>This club is a faith based high school mentorship program for inspiring agents of change. This mentorship program talks about faith, integrity, leadership, and interpersonal skills. </a:t>
            </a:r>
          </a:p>
          <a:p>
            <a:pPr marL="0" indent="0" algn="ctr">
              <a:buNone/>
            </a:pPr>
            <a:r>
              <a:rPr lang="en-US" sz="2600" dirty="0"/>
              <a:t>Sponsor:  Mr. </a:t>
            </a:r>
            <a:r>
              <a:rPr lang="en-US" sz="2600" dirty="0" err="1"/>
              <a:t>Daruis</a:t>
            </a:r>
            <a:r>
              <a:rPr lang="en-US" sz="2600" dirty="0"/>
              <a:t> James</a:t>
            </a:r>
          </a:p>
          <a:p>
            <a:pPr marL="0" indent="0" algn="ctr">
              <a:buNone/>
            </a:pPr>
            <a:endParaRPr lang="en-US" sz="2600" dirty="0"/>
          </a:p>
          <a:p>
            <a:pPr marL="0" indent="0">
              <a:buNone/>
            </a:pPr>
            <a:r>
              <a:rPr lang="en-US" sz="2600" dirty="0"/>
              <a:t>Club Name: Next Gen Men</a:t>
            </a:r>
          </a:p>
          <a:p>
            <a:pPr marL="0" indent="0">
              <a:buNone/>
            </a:pPr>
            <a:r>
              <a:rPr lang="en-US" sz="2600" dirty="0"/>
              <a:t>Meeting Day: Thursdays</a:t>
            </a:r>
          </a:p>
          <a:p>
            <a:pPr marL="0" indent="0">
              <a:buNone/>
            </a:pPr>
            <a:r>
              <a:rPr lang="en-US" sz="2600" dirty="0"/>
              <a:t>Time:3:15pm - 3:45pm</a:t>
            </a:r>
          </a:p>
          <a:p>
            <a:pPr marL="0" indent="0">
              <a:buNone/>
            </a:pPr>
            <a:r>
              <a:rPr lang="en-US" sz="2600" dirty="0"/>
              <a:t>Hyperlink: </a:t>
            </a:r>
            <a:r>
              <a:rPr lang="en-US" sz="2600" u="sng" dirty="0">
                <a:hlinkClick r:id="rId2"/>
              </a:rPr>
              <a:t>https://teams.microsoft.com/l/meetup-join/19%3a8120e2b1d84144e68e2de9b239d76ab8%40thread.tacv2/1601494862763?context=%7b%22Tid%22%3a%222b291c94-5eb0-44b7-89ea-4baf16ecc4a9%22%2c%22Oid%22%3a%2292222707-14ab-403f-978b-e586bb983cf0%22%7d</a:t>
            </a:r>
            <a:endParaRPr lang="en-US" sz="2600" dirty="0"/>
          </a:p>
          <a:p>
            <a:pPr marL="0" indent="0">
              <a:buNone/>
            </a:pPr>
            <a:r>
              <a:rPr lang="en-US" sz="2600" dirty="0"/>
              <a:t> </a:t>
            </a:r>
          </a:p>
          <a:p>
            <a:pPr marL="0" indent="0" algn="ctr">
              <a:buNone/>
            </a:pPr>
            <a:endParaRPr lang="en-US" dirty="0"/>
          </a:p>
        </p:txBody>
      </p:sp>
    </p:spTree>
    <p:extLst>
      <p:ext uri="{BB962C8B-B14F-4D97-AF65-F5344CB8AC3E}">
        <p14:creationId xmlns:p14="http://schemas.microsoft.com/office/powerpoint/2010/main" val="269102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669A8-1290-47BC-9BB9-B6FFE0642D0F}"/>
              </a:ext>
            </a:extLst>
          </p:cNvPr>
          <p:cNvSpPr>
            <a:spLocks noGrp="1"/>
          </p:cNvSpPr>
          <p:nvPr>
            <p:ph type="title"/>
          </p:nvPr>
        </p:nvSpPr>
        <p:spPr/>
        <p:txBody>
          <a:bodyPr>
            <a:normAutofit/>
          </a:bodyPr>
          <a:lstStyle/>
          <a:p>
            <a:pPr algn="ctr"/>
            <a:r>
              <a:rPr lang="en-US" sz="4400" dirty="0"/>
              <a:t>Spruce Up Sparta </a:t>
            </a:r>
          </a:p>
        </p:txBody>
      </p:sp>
      <p:sp>
        <p:nvSpPr>
          <p:cNvPr id="3" name="Content Placeholder 2">
            <a:extLst>
              <a:ext uri="{FF2B5EF4-FFF2-40B4-BE49-F238E27FC236}">
                <a16:creationId xmlns:a16="http://schemas.microsoft.com/office/drawing/2014/main" id="{6F494F0E-FEF1-4274-A1A9-82D01569DA3E}"/>
              </a:ext>
            </a:extLst>
          </p:cNvPr>
          <p:cNvSpPr>
            <a:spLocks noGrp="1"/>
          </p:cNvSpPr>
          <p:nvPr>
            <p:ph idx="1"/>
          </p:nvPr>
        </p:nvSpPr>
        <p:spPr/>
        <p:txBody>
          <a:bodyPr>
            <a:normAutofit/>
          </a:bodyPr>
          <a:lstStyle/>
          <a:p>
            <a:pPr marL="0" indent="0" algn="ctr">
              <a:buNone/>
            </a:pPr>
            <a:r>
              <a:rPr lang="en-US" sz="2200" dirty="0"/>
              <a:t>This club will plan, organize, and coordinate Spruce-Up-Sparta events throughout the school year. </a:t>
            </a:r>
          </a:p>
          <a:p>
            <a:pPr marL="0" indent="0" algn="ctr">
              <a:buNone/>
            </a:pPr>
            <a:r>
              <a:rPr lang="en-US" sz="2200" dirty="0"/>
              <a:t>Sponsor: Mr. Fernandes</a:t>
            </a:r>
          </a:p>
          <a:p>
            <a:r>
              <a:rPr lang="en-US" dirty="0"/>
              <a:t>Club Name: Spartan Garden Club</a:t>
            </a:r>
          </a:p>
          <a:p>
            <a:r>
              <a:rPr lang="en-US" dirty="0"/>
              <a:t>Day of Meeting: Tue/Thu</a:t>
            </a:r>
          </a:p>
          <a:p>
            <a:r>
              <a:rPr lang="en-US" dirty="0"/>
              <a:t>Time: 315-400</a:t>
            </a:r>
          </a:p>
          <a:p>
            <a:r>
              <a:rPr lang="en-US" dirty="0"/>
              <a:t>email: </a:t>
            </a:r>
            <a:r>
              <a:rPr lang="en-US" u="sng" dirty="0">
                <a:hlinkClick r:id="rId2"/>
              </a:rPr>
              <a:t>fernandesjm@scsk12.org</a:t>
            </a:r>
            <a:endParaRPr lang="en-US" dirty="0"/>
          </a:p>
          <a:p>
            <a:pPr marL="0" indent="0" algn="ctr">
              <a:buNone/>
            </a:pPr>
            <a:endParaRPr lang="en-US" sz="3600" dirty="0"/>
          </a:p>
        </p:txBody>
      </p:sp>
    </p:spTree>
    <p:extLst>
      <p:ext uri="{BB962C8B-B14F-4D97-AF65-F5344CB8AC3E}">
        <p14:creationId xmlns:p14="http://schemas.microsoft.com/office/powerpoint/2010/main" val="732561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76355-A8D9-4BD7-82C1-0A3DB4CF9B25}"/>
              </a:ext>
            </a:extLst>
          </p:cNvPr>
          <p:cNvSpPr>
            <a:spLocks noGrp="1"/>
          </p:cNvSpPr>
          <p:nvPr>
            <p:ph type="title"/>
          </p:nvPr>
        </p:nvSpPr>
        <p:spPr/>
        <p:txBody>
          <a:bodyPr>
            <a:normAutofit/>
          </a:bodyPr>
          <a:lstStyle/>
          <a:p>
            <a:pPr algn="ctr"/>
            <a:r>
              <a:rPr lang="en-US" sz="4400" dirty="0"/>
              <a:t>Chess Club </a:t>
            </a:r>
          </a:p>
        </p:txBody>
      </p:sp>
      <p:sp>
        <p:nvSpPr>
          <p:cNvPr id="3" name="Content Placeholder 2">
            <a:extLst>
              <a:ext uri="{FF2B5EF4-FFF2-40B4-BE49-F238E27FC236}">
                <a16:creationId xmlns:a16="http://schemas.microsoft.com/office/drawing/2014/main" id="{9DFD22FA-5F05-45B6-BC3B-0775751C4B18}"/>
              </a:ext>
            </a:extLst>
          </p:cNvPr>
          <p:cNvSpPr>
            <a:spLocks noGrp="1"/>
          </p:cNvSpPr>
          <p:nvPr>
            <p:ph idx="1"/>
          </p:nvPr>
        </p:nvSpPr>
        <p:spPr>
          <a:xfrm>
            <a:off x="1451579" y="2015732"/>
            <a:ext cx="10334021" cy="3788168"/>
          </a:xfrm>
        </p:spPr>
        <p:txBody>
          <a:bodyPr>
            <a:normAutofit fontScale="77500" lnSpcReduction="20000"/>
          </a:bodyPr>
          <a:lstStyle/>
          <a:p>
            <a:pPr marL="0" indent="0" algn="ctr">
              <a:buNone/>
            </a:pPr>
            <a:r>
              <a:rPr lang="en-US" sz="2600" dirty="0"/>
              <a:t>This club teaches chess tactics to students to develop a love for Chess. </a:t>
            </a:r>
          </a:p>
          <a:p>
            <a:pPr marL="0" indent="0" algn="ctr">
              <a:buNone/>
            </a:pPr>
            <a:r>
              <a:rPr lang="en-US" sz="2600" dirty="0"/>
              <a:t>Sponsor: Mr. Richardson </a:t>
            </a:r>
          </a:p>
          <a:p>
            <a:pPr marL="0" indent="0" algn="ctr">
              <a:buNone/>
            </a:pPr>
            <a:endParaRPr lang="en-US" dirty="0"/>
          </a:p>
          <a:p>
            <a:pPr marL="0" indent="0">
              <a:buNone/>
            </a:pPr>
            <a:r>
              <a:rPr lang="en-US" dirty="0"/>
              <a:t>Club Name: Chess Club </a:t>
            </a:r>
          </a:p>
          <a:p>
            <a:pPr marL="0" indent="0">
              <a:buNone/>
            </a:pPr>
            <a:r>
              <a:rPr lang="en-US" dirty="0"/>
              <a:t>Day of Meeting: Thursday</a:t>
            </a:r>
          </a:p>
          <a:p>
            <a:pPr marL="0" indent="0">
              <a:buNone/>
            </a:pPr>
            <a:r>
              <a:rPr lang="en-US" dirty="0"/>
              <a:t>Time: 3:15-3:45</a:t>
            </a:r>
          </a:p>
          <a:p>
            <a:pPr marL="0" indent="0">
              <a:buNone/>
            </a:pPr>
            <a:r>
              <a:rPr lang="en-US" u="sng" dirty="0">
                <a:hlinkClick r:id="rId2"/>
              </a:rPr>
              <a:t>https://teams.microsoft.com/l/meetup-join/19%3a6371ccdee162431e9816975b7288d470%40thread.tacv2/1601567854693?context=%7b%22Tid%22%3a%222b291c94-5eb0-44b7-89ea-4baf16ecc4a9%22%2c%22Oid%22%3a%22b6856ab6-cad2-4665-8b93-d47ec1860b5c%22%7d</a:t>
            </a:r>
            <a:endParaRPr lang="en-US" dirty="0"/>
          </a:p>
          <a:p>
            <a:pPr marL="0" indent="0">
              <a:buNone/>
            </a:pPr>
            <a:r>
              <a:rPr lang="en-US" dirty="0"/>
              <a:t> </a:t>
            </a:r>
          </a:p>
          <a:p>
            <a:endParaRPr lang="en-US" dirty="0"/>
          </a:p>
          <a:p>
            <a:pPr marL="0" indent="0" algn="ctr">
              <a:buNone/>
            </a:pPr>
            <a:endParaRPr lang="en-US" dirty="0"/>
          </a:p>
        </p:txBody>
      </p:sp>
    </p:spTree>
    <p:extLst>
      <p:ext uri="{BB962C8B-B14F-4D97-AF65-F5344CB8AC3E}">
        <p14:creationId xmlns:p14="http://schemas.microsoft.com/office/powerpoint/2010/main" val="2191616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6C26-B241-412C-AB35-8C163E89F059}"/>
              </a:ext>
            </a:extLst>
          </p:cNvPr>
          <p:cNvSpPr>
            <a:spLocks noGrp="1"/>
          </p:cNvSpPr>
          <p:nvPr>
            <p:ph type="title"/>
          </p:nvPr>
        </p:nvSpPr>
        <p:spPr>
          <a:xfrm>
            <a:off x="1451578" y="867037"/>
            <a:ext cx="9603275" cy="1049235"/>
          </a:xfrm>
        </p:spPr>
        <p:txBody>
          <a:bodyPr>
            <a:normAutofit/>
          </a:bodyPr>
          <a:lstStyle/>
          <a:p>
            <a:pPr algn="ctr"/>
            <a:r>
              <a:rPr lang="en-US" sz="3600" dirty="0"/>
              <a:t>Gay Straight Alliance </a:t>
            </a:r>
          </a:p>
        </p:txBody>
      </p:sp>
      <p:sp>
        <p:nvSpPr>
          <p:cNvPr id="3" name="Content Placeholder 2">
            <a:extLst>
              <a:ext uri="{FF2B5EF4-FFF2-40B4-BE49-F238E27FC236}">
                <a16:creationId xmlns:a16="http://schemas.microsoft.com/office/drawing/2014/main" id="{931A236C-E5E3-45E8-BA97-607D9A8663C2}"/>
              </a:ext>
            </a:extLst>
          </p:cNvPr>
          <p:cNvSpPr>
            <a:spLocks noGrp="1"/>
          </p:cNvSpPr>
          <p:nvPr>
            <p:ph idx="1"/>
          </p:nvPr>
        </p:nvSpPr>
        <p:spPr>
          <a:xfrm>
            <a:off x="1451579" y="2015732"/>
            <a:ext cx="10308621" cy="3975231"/>
          </a:xfrm>
        </p:spPr>
        <p:txBody>
          <a:bodyPr>
            <a:normAutofit fontScale="55000" lnSpcReduction="20000"/>
          </a:bodyPr>
          <a:lstStyle/>
          <a:p>
            <a:pPr marL="0" indent="0" algn="ctr">
              <a:buNone/>
            </a:pPr>
            <a:r>
              <a:rPr lang="en-US" sz="4500" dirty="0"/>
              <a:t>This club is an LGTBQ club were you can just be yourself and discuss issues pertaining to the LGTBQ community. </a:t>
            </a:r>
          </a:p>
          <a:p>
            <a:pPr marL="0" indent="0" algn="ctr">
              <a:buNone/>
            </a:pPr>
            <a:r>
              <a:rPr lang="en-US" sz="4500" dirty="0"/>
              <a:t>Sponsor: Ms. Fisher </a:t>
            </a:r>
          </a:p>
          <a:p>
            <a:pPr marL="0" indent="0">
              <a:buNone/>
            </a:pPr>
            <a:r>
              <a:rPr lang="en-US" sz="3300" dirty="0"/>
              <a:t>Club Name: Gay Straight Alliance</a:t>
            </a:r>
          </a:p>
          <a:p>
            <a:pPr marL="0" indent="0">
              <a:buNone/>
            </a:pPr>
            <a:r>
              <a:rPr lang="en-US" sz="3300" dirty="0"/>
              <a:t>Day: Tuesdays-</a:t>
            </a:r>
            <a:r>
              <a:rPr lang="en-US" sz="3300" dirty="0" err="1"/>
              <a:t>BiMonthly</a:t>
            </a:r>
            <a:endParaRPr lang="en-US" sz="3300" dirty="0"/>
          </a:p>
          <a:p>
            <a:pPr marL="0" indent="0">
              <a:buNone/>
            </a:pPr>
            <a:r>
              <a:rPr lang="en-US" sz="3300" dirty="0"/>
              <a:t>Time: 3:15-4:15</a:t>
            </a:r>
          </a:p>
          <a:p>
            <a:pPr marL="0" indent="0">
              <a:buNone/>
            </a:pPr>
            <a:r>
              <a:rPr lang="en-US" sz="3300" u="sng" dirty="0">
                <a:hlinkClick r:id="rId2"/>
              </a:rPr>
              <a:t>https://teams.microsoft.com/l/meetup-join/19:meeting_ZjcxNWVlMmQtZDgyMy00YWYxLTk3NmYtMjVlZWMxYmUyOTgx@thread.v2/0?context={"Tid":"2b291c94-5eb0-44b7-89ea-4baf16ecc4a9","Oid":"7e4b3874-6db4-4ffd-af9f-e33fbe89cf7c"}</a:t>
            </a:r>
            <a:endParaRPr lang="en-US" sz="3300" dirty="0"/>
          </a:p>
          <a:p>
            <a:pPr marL="0" indent="0">
              <a:buNone/>
            </a:pPr>
            <a:r>
              <a:rPr lang="en-US" sz="3300" dirty="0"/>
              <a:t> </a:t>
            </a:r>
          </a:p>
          <a:p>
            <a:pPr marL="0" indent="0" algn="ctr">
              <a:buNone/>
            </a:pPr>
            <a:endParaRPr lang="en-US" sz="3200" dirty="0"/>
          </a:p>
        </p:txBody>
      </p:sp>
    </p:spTree>
    <p:extLst>
      <p:ext uri="{BB962C8B-B14F-4D97-AF65-F5344CB8AC3E}">
        <p14:creationId xmlns:p14="http://schemas.microsoft.com/office/powerpoint/2010/main" val="222969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F714-DAD9-4669-B5B7-314F4676596F}"/>
              </a:ext>
            </a:extLst>
          </p:cNvPr>
          <p:cNvSpPr>
            <a:spLocks noGrp="1"/>
          </p:cNvSpPr>
          <p:nvPr>
            <p:ph type="title"/>
          </p:nvPr>
        </p:nvSpPr>
        <p:spPr/>
        <p:txBody>
          <a:bodyPr>
            <a:normAutofit/>
          </a:bodyPr>
          <a:lstStyle/>
          <a:p>
            <a:pPr algn="ctr"/>
            <a:r>
              <a:rPr lang="en-US" sz="4000" dirty="0"/>
              <a:t>Best Buddies</a:t>
            </a:r>
          </a:p>
        </p:txBody>
      </p:sp>
      <p:sp>
        <p:nvSpPr>
          <p:cNvPr id="3" name="Content Placeholder 2">
            <a:extLst>
              <a:ext uri="{FF2B5EF4-FFF2-40B4-BE49-F238E27FC236}">
                <a16:creationId xmlns:a16="http://schemas.microsoft.com/office/drawing/2014/main" id="{0959464B-7278-4068-9A33-B1C08EFD2B72}"/>
              </a:ext>
            </a:extLst>
          </p:cNvPr>
          <p:cNvSpPr>
            <a:spLocks noGrp="1"/>
          </p:cNvSpPr>
          <p:nvPr>
            <p:ph idx="1"/>
          </p:nvPr>
        </p:nvSpPr>
        <p:spPr>
          <a:xfrm>
            <a:off x="1451579" y="2015732"/>
            <a:ext cx="9603275" cy="3927868"/>
          </a:xfrm>
        </p:spPr>
        <p:txBody>
          <a:bodyPr>
            <a:normAutofit fontScale="55000" lnSpcReduction="20000"/>
          </a:bodyPr>
          <a:lstStyle/>
          <a:p>
            <a:pPr marL="0" indent="0" algn="ctr">
              <a:buNone/>
            </a:pPr>
            <a:r>
              <a:rPr lang="en-US" sz="2900" dirty="0"/>
              <a:t>This club will create opportunities for one-to-one-friendships for individuals with intellectual and developmental disabilities</a:t>
            </a:r>
          </a:p>
          <a:p>
            <a:pPr marL="0" indent="0" algn="ctr">
              <a:buNone/>
            </a:pPr>
            <a:endParaRPr lang="en-US" sz="2900" dirty="0"/>
          </a:p>
          <a:p>
            <a:pPr marL="0" indent="0" algn="ctr">
              <a:buNone/>
            </a:pPr>
            <a:r>
              <a:rPr lang="en-US" sz="2900" dirty="0"/>
              <a:t>Sponsor: Ms. Anderson </a:t>
            </a:r>
          </a:p>
          <a:p>
            <a:r>
              <a:rPr lang="en-US" sz="2900" dirty="0"/>
              <a:t>Club name: Best Buddies</a:t>
            </a:r>
          </a:p>
          <a:p>
            <a:r>
              <a:rPr lang="en-US" sz="2900" dirty="0"/>
              <a:t>Day of meeting: Tuesday</a:t>
            </a:r>
          </a:p>
          <a:p>
            <a:r>
              <a:rPr lang="en-US" sz="2900" dirty="0"/>
              <a:t>Time: 3:15 – 4:15 pm</a:t>
            </a:r>
          </a:p>
          <a:p>
            <a:r>
              <a:rPr lang="en-US" sz="2900" dirty="0"/>
              <a:t>Hyperlink to Teams meeting: </a:t>
            </a:r>
            <a:r>
              <a:rPr lang="en-US" sz="2900" u="sng" dirty="0">
                <a:hlinkClick r:id="rId2"/>
              </a:rPr>
              <a:t>https://teams.microsoft.com/l/meetup-join/19%3aa86fc882ba674673a5895d57747905cd%40thread.tacv2/1601931330485?context=%7b%22Tid%22%3a%222b291c94-5eb0-44b7-89ea-4baf16ecc4a9%22%2c%22Oid%22%3a%222536ee21-bd57-4af6-a4ce-f3ad99ece6f9%22%7d</a:t>
            </a:r>
            <a:endParaRPr lang="en-US" sz="2900" dirty="0"/>
          </a:p>
          <a:p>
            <a:r>
              <a:rPr lang="en-US" sz="2900" dirty="0"/>
              <a:t> </a:t>
            </a:r>
          </a:p>
          <a:p>
            <a:pPr marL="0" indent="0" algn="ctr">
              <a:buNone/>
            </a:pPr>
            <a:endParaRPr lang="en-US" dirty="0"/>
          </a:p>
        </p:txBody>
      </p:sp>
    </p:spTree>
    <p:extLst>
      <p:ext uri="{BB962C8B-B14F-4D97-AF65-F5344CB8AC3E}">
        <p14:creationId xmlns:p14="http://schemas.microsoft.com/office/powerpoint/2010/main" val="396795721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513</TotalTime>
  <Words>3092</Words>
  <Application>Microsoft Macintosh PowerPoint</Application>
  <PresentationFormat>Widescreen</PresentationFormat>
  <Paragraphs>296</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Gill Sans MT</vt:lpstr>
      <vt:lpstr>Tahoma</vt:lpstr>
      <vt:lpstr>Times New Roman</vt:lpstr>
      <vt:lpstr>Gallery</vt:lpstr>
      <vt:lpstr>Virtual Club Fair </vt:lpstr>
      <vt:lpstr>Girls Learn International </vt:lpstr>
      <vt:lpstr>St. Jude Club </vt:lpstr>
      <vt:lpstr>Film Club </vt:lpstr>
      <vt:lpstr>Next Gen Men </vt:lpstr>
      <vt:lpstr>Spruce Up Sparta </vt:lpstr>
      <vt:lpstr>Chess Club </vt:lpstr>
      <vt:lpstr>Gay Straight Alliance </vt:lpstr>
      <vt:lpstr>Best Buddies</vt:lpstr>
      <vt:lpstr>Latin Club </vt:lpstr>
      <vt:lpstr>Green Team </vt:lpstr>
      <vt:lpstr>Robotics Team 5045</vt:lpstr>
      <vt:lpstr>Muslim Students Association </vt:lpstr>
      <vt:lpstr>Biology Research Club </vt:lpstr>
      <vt:lpstr>HOSA</vt:lpstr>
      <vt:lpstr>Math Team </vt:lpstr>
      <vt:lpstr>WSHS Environment Alliance </vt:lpstr>
      <vt:lpstr>Quiz Bowl </vt:lpstr>
      <vt:lpstr>Fellowship of Christian Athletes </vt:lpstr>
      <vt:lpstr>Girls Who Code </vt:lpstr>
      <vt:lpstr>Chinese Club </vt:lpstr>
      <vt:lpstr>Japanese Culture Club </vt:lpstr>
      <vt:lpstr>Biology Olympiad</vt:lpstr>
      <vt:lpstr>Model Un </vt:lpstr>
      <vt:lpstr>Teen Outreach Forum </vt:lpstr>
      <vt:lpstr>Make A Wish </vt:lpstr>
      <vt:lpstr>ScriBBler </vt:lpstr>
      <vt:lpstr>Science Bowl </vt:lpstr>
      <vt:lpstr>Physics Olympiad </vt:lpstr>
      <vt:lpstr>Science Olympiad </vt:lpstr>
      <vt:lpstr>Youth In Government</vt:lpstr>
      <vt:lpstr>Mock trial </vt:lpstr>
      <vt:lpstr>Key Club </vt:lpstr>
      <vt:lpstr>Jewish Student Group </vt:lpstr>
      <vt:lpstr>WSHS Journalists Association </vt:lpstr>
      <vt:lpstr>FBLA (Future Business Leaders of America)</vt:lpstr>
      <vt:lpstr>International  Club </vt:lpstr>
      <vt:lpstr>How to Join the Club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Club Fair </dc:title>
  <dc:creator>ARKISHA  HARDYWILSON</dc:creator>
  <cp:lastModifiedBy>THOMAS M HARRIS</cp:lastModifiedBy>
  <cp:revision>42</cp:revision>
  <dcterms:created xsi:type="dcterms:W3CDTF">2020-09-23T14:25:54Z</dcterms:created>
  <dcterms:modified xsi:type="dcterms:W3CDTF">2020-10-08T16:39:42Z</dcterms:modified>
</cp:coreProperties>
</file>